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48" r:id="rId5"/>
  </p:sldMasterIdLst>
  <p:notesMasterIdLst>
    <p:notesMasterId r:id="rId37"/>
  </p:notesMasterIdLst>
  <p:sldIdLst>
    <p:sldId id="288" r:id="rId6"/>
    <p:sldId id="257" r:id="rId7"/>
    <p:sldId id="260" r:id="rId8"/>
    <p:sldId id="303" r:id="rId9"/>
    <p:sldId id="304" r:id="rId10"/>
    <p:sldId id="259" r:id="rId11"/>
    <p:sldId id="261" r:id="rId12"/>
    <p:sldId id="267" r:id="rId13"/>
    <p:sldId id="291" r:id="rId14"/>
    <p:sldId id="292" r:id="rId15"/>
    <p:sldId id="268" r:id="rId16"/>
    <p:sldId id="271" r:id="rId17"/>
    <p:sldId id="272" r:id="rId18"/>
    <p:sldId id="273" r:id="rId19"/>
    <p:sldId id="307" r:id="rId20"/>
    <p:sldId id="275" r:id="rId21"/>
    <p:sldId id="276" r:id="rId22"/>
    <p:sldId id="310" r:id="rId23"/>
    <p:sldId id="305" r:id="rId24"/>
    <p:sldId id="306" r:id="rId25"/>
    <p:sldId id="311" r:id="rId26"/>
    <p:sldId id="312" r:id="rId27"/>
    <p:sldId id="313" r:id="rId28"/>
    <p:sldId id="314" r:id="rId29"/>
    <p:sldId id="298" r:id="rId30"/>
    <p:sldId id="321" r:id="rId31"/>
    <p:sldId id="318" r:id="rId32"/>
    <p:sldId id="316" r:id="rId33"/>
    <p:sldId id="317" r:id="rId34"/>
    <p:sldId id="319" r:id="rId35"/>
    <p:sldId id="32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B9DE1-A40E-9D32-A719-BAC4A637EF29}" v="93" dt="2025-07-28T13:37:22.283"/>
    <p1510:client id="{1CFEA2A9-C607-0BD8-2189-BDCA40A21746}" v="4" dt="2025-07-28T04:07:41.204"/>
    <p1510:client id="{5A434353-EBF2-499E-9AD1-90076AFEF357}" v="2" dt="2025-07-28T11:35:47.233"/>
    <p1510:client id="{621B98A8-FF01-4659-A506-87CA9D023421}" v="14" dt="2025-07-28T02:01:24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esh Roy" userId="1acabf4b-f33c-4133-9f27-9eb78ba0ac66" providerId="ADAL" clId="{649D5506-1A18-44F0-B82C-7FF7B14D0646}"/>
    <pc:docChg chg="custSel modSld">
      <pc:chgData name="Somesh Roy" userId="1acabf4b-f33c-4133-9f27-9eb78ba0ac66" providerId="ADAL" clId="{649D5506-1A18-44F0-B82C-7FF7B14D0646}" dt="2025-07-28T13:46:26.757" v="7" actId="20577"/>
      <pc:docMkLst>
        <pc:docMk/>
      </pc:docMkLst>
      <pc:sldChg chg="addSp delSp modSp delAnim modAnim">
        <pc:chgData name="Somesh Roy" userId="1acabf4b-f33c-4133-9f27-9eb78ba0ac66" providerId="ADAL" clId="{649D5506-1A18-44F0-B82C-7FF7B14D0646}" dt="2025-07-28T13:45:47.525" v="4" actId="14100"/>
        <pc:sldMkLst>
          <pc:docMk/>
          <pc:sldMk cId="4235301837" sldId="273"/>
        </pc:sldMkLst>
        <pc:picChg chg="add mod">
          <ac:chgData name="Somesh Roy" userId="1acabf4b-f33c-4133-9f27-9eb78ba0ac66" providerId="ADAL" clId="{649D5506-1A18-44F0-B82C-7FF7B14D0646}" dt="2025-07-28T13:45:47.525" v="4" actId="14100"/>
          <ac:picMkLst>
            <pc:docMk/>
            <pc:sldMk cId="4235301837" sldId="273"/>
            <ac:picMk id="3" creationId="{FE5E3661-FE54-4E73-B643-77191449B504}"/>
          </ac:picMkLst>
        </pc:picChg>
        <pc:picChg chg="del">
          <ac:chgData name="Somesh Roy" userId="1acabf4b-f33c-4133-9f27-9eb78ba0ac66" providerId="ADAL" clId="{649D5506-1A18-44F0-B82C-7FF7B14D0646}" dt="2025-07-28T13:44:50.810" v="0" actId="478"/>
          <ac:picMkLst>
            <pc:docMk/>
            <pc:sldMk cId="4235301837" sldId="273"/>
            <ac:picMk id="6" creationId="{C7490A65-6C71-415B-4776-9E04F9502F76}"/>
          </ac:picMkLst>
        </pc:picChg>
      </pc:sldChg>
      <pc:sldChg chg="modSp">
        <pc:chgData name="Somesh Roy" userId="1acabf4b-f33c-4133-9f27-9eb78ba0ac66" providerId="ADAL" clId="{649D5506-1A18-44F0-B82C-7FF7B14D0646}" dt="2025-07-28T13:46:26.757" v="7" actId="20577"/>
        <pc:sldMkLst>
          <pc:docMk/>
          <pc:sldMk cId="3896853687" sldId="317"/>
        </pc:sldMkLst>
        <pc:spChg chg="mod">
          <ac:chgData name="Somesh Roy" userId="1acabf4b-f33c-4133-9f27-9eb78ba0ac66" providerId="ADAL" clId="{649D5506-1A18-44F0-B82C-7FF7B14D0646}" dt="2025-07-28T13:46:26.757" v="7" actId="20577"/>
          <ac:spMkLst>
            <pc:docMk/>
            <pc:sldMk cId="3896853687" sldId="317"/>
            <ac:spMk id="16" creationId="{A7D4CDBF-CC1D-C88C-0B3D-C5D4533BE7D7}"/>
          </ac:spMkLst>
        </pc:spChg>
      </pc:sldChg>
    </pc:docChg>
  </pc:docChgLst>
  <pc:docChgLst>
    <pc:chgData name="Mukut, KM" userId="2fac2f92-416c-4e92-82ba-41ee479b5d48" providerId="ADAL" clId="{B4086C10-76DC-8C49-B312-2A3F37850741}"/>
    <pc:docChg chg="undo custSel addSld delSld modSld">
      <pc:chgData name="Mukut, KM" userId="2fac2f92-416c-4e92-82ba-41ee479b5d48" providerId="ADAL" clId="{B4086C10-76DC-8C49-B312-2A3F37850741}" dt="2023-07-23T22:11:03.939" v="407" actId="20577"/>
      <pc:docMkLst>
        <pc:docMk/>
      </pc:docMkLst>
      <pc:sldChg chg="addSp delSp modSp mod setBg setClrOvrMap">
        <pc:chgData name="Mukut, KM" userId="2fac2f92-416c-4e92-82ba-41ee479b5d48" providerId="ADAL" clId="{B4086C10-76DC-8C49-B312-2A3F37850741}" dt="2023-07-23T22:08:26.259" v="361" actId="26606"/>
        <pc:sldMkLst>
          <pc:docMk/>
          <pc:sldMk cId="4132216747" sldId="256"/>
        </pc:sldMkLst>
      </pc:sldChg>
      <pc:sldChg chg="addSp delSp modSp mod setBg addAnim delAnim">
        <pc:chgData name="Mukut, KM" userId="2fac2f92-416c-4e92-82ba-41ee479b5d48" providerId="ADAL" clId="{B4086C10-76DC-8C49-B312-2A3F37850741}" dt="2023-07-23T22:11:03.939" v="407" actId="20577"/>
        <pc:sldMkLst>
          <pc:docMk/>
          <pc:sldMk cId="367211742" sldId="260"/>
        </pc:sldMkLst>
      </pc:sldChg>
      <pc:sldChg chg="del">
        <pc:chgData name="Mukut, KM" userId="2fac2f92-416c-4e92-82ba-41ee479b5d48" providerId="ADAL" clId="{B4086C10-76DC-8C49-B312-2A3F37850741}" dt="2023-07-23T21:23:28.506" v="27" actId="2696"/>
        <pc:sldMkLst>
          <pc:docMk/>
          <pc:sldMk cId="3886847710" sldId="269"/>
        </pc:sldMkLst>
      </pc:sldChg>
      <pc:sldChg chg="del">
        <pc:chgData name="Mukut, KM" userId="2fac2f92-416c-4e92-82ba-41ee479b5d48" providerId="ADAL" clId="{B4086C10-76DC-8C49-B312-2A3F37850741}" dt="2023-07-23T21:58:02.263" v="330" actId="2696"/>
        <pc:sldMkLst>
          <pc:docMk/>
          <pc:sldMk cId="3793004979" sldId="270"/>
        </pc:sldMkLst>
      </pc:sldChg>
      <pc:sldChg chg="modSp mod">
        <pc:chgData name="Mukut, KM" userId="2fac2f92-416c-4e92-82ba-41ee479b5d48" providerId="ADAL" clId="{B4086C10-76DC-8C49-B312-2A3F37850741}" dt="2023-07-23T21:44:40.269" v="71" actId="2711"/>
        <pc:sldMkLst>
          <pc:docMk/>
          <pc:sldMk cId="697158601" sldId="272"/>
        </pc:sldMkLst>
      </pc:sldChg>
      <pc:sldChg chg="modSp mod">
        <pc:chgData name="Mukut, KM" userId="2fac2f92-416c-4e92-82ba-41ee479b5d48" providerId="ADAL" clId="{B4086C10-76DC-8C49-B312-2A3F37850741}" dt="2023-07-23T21:44:24.861" v="70" actId="2711"/>
        <pc:sldMkLst>
          <pc:docMk/>
          <pc:sldMk cId="4235301837" sldId="273"/>
        </pc:sldMkLst>
      </pc:sldChg>
      <pc:sldChg chg="modSp mod">
        <pc:chgData name="Mukut, KM" userId="2fac2f92-416c-4e92-82ba-41ee479b5d48" providerId="ADAL" clId="{B4086C10-76DC-8C49-B312-2A3F37850741}" dt="2023-07-23T21:44:47.620" v="73" actId="27636"/>
        <pc:sldMkLst>
          <pc:docMk/>
          <pc:sldMk cId="3718634394" sldId="274"/>
        </pc:sldMkLst>
      </pc:sldChg>
      <pc:sldChg chg="modSp mod">
        <pc:chgData name="Mukut, KM" userId="2fac2f92-416c-4e92-82ba-41ee479b5d48" providerId="ADAL" clId="{B4086C10-76DC-8C49-B312-2A3F37850741}" dt="2023-07-23T21:44:12.996" v="69" actId="2711"/>
        <pc:sldMkLst>
          <pc:docMk/>
          <pc:sldMk cId="1118311816" sldId="275"/>
        </pc:sldMkLst>
      </pc:sldChg>
      <pc:sldChg chg="modSp mod">
        <pc:chgData name="Mukut, KM" userId="2fac2f92-416c-4e92-82ba-41ee479b5d48" providerId="ADAL" clId="{B4086C10-76DC-8C49-B312-2A3F37850741}" dt="2023-07-23T21:44:01.506" v="68" actId="1076"/>
        <pc:sldMkLst>
          <pc:docMk/>
          <pc:sldMk cId="382836062" sldId="276"/>
        </pc:sldMkLst>
      </pc:sldChg>
      <pc:sldChg chg="modSp mod">
        <pc:chgData name="Mukut, KM" userId="2fac2f92-416c-4e92-82ba-41ee479b5d48" providerId="ADAL" clId="{B4086C10-76DC-8C49-B312-2A3F37850741}" dt="2023-07-23T21:43:47.744" v="66" actId="2711"/>
        <pc:sldMkLst>
          <pc:docMk/>
          <pc:sldMk cId="1998030866" sldId="277"/>
        </pc:sldMkLst>
      </pc:sldChg>
      <pc:sldChg chg="modSp mod">
        <pc:chgData name="Mukut, KM" userId="2fac2f92-416c-4e92-82ba-41ee479b5d48" providerId="ADAL" clId="{B4086C10-76DC-8C49-B312-2A3F37850741}" dt="2023-07-23T21:43:31.652" v="64" actId="2711"/>
        <pc:sldMkLst>
          <pc:docMk/>
          <pc:sldMk cId="3158441860" sldId="278"/>
        </pc:sldMkLst>
      </pc:sldChg>
      <pc:sldChg chg="modSp mod">
        <pc:chgData name="Mukut, KM" userId="2fac2f92-416c-4e92-82ba-41ee479b5d48" providerId="ADAL" clId="{B4086C10-76DC-8C49-B312-2A3F37850741}" dt="2023-07-23T21:38:43.322" v="41" actId="2711"/>
        <pc:sldMkLst>
          <pc:docMk/>
          <pc:sldMk cId="4143896332" sldId="279"/>
        </pc:sldMkLst>
      </pc:sldChg>
      <pc:sldChg chg="del">
        <pc:chgData name="Mukut, KM" userId="2fac2f92-416c-4e92-82ba-41ee479b5d48" providerId="ADAL" clId="{B4086C10-76DC-8C49-B312-2A3F37850741}" dt="2023-07-23T21:40:12.709" v="42" actId="2696"/>
        <pc:sldMkLst>
          <pc:docMk/>
          <pc:sldMk cId="151862332" sldId="280"/>
        </pc:sldMkLst>
      </pc:sldChg>
      <pc:sldChg chg="addSp delSp modSp add del mod">
        <pc:chgData name="Mukut, KM" userId="2fac2f92-416c-4e92-82ba-41ee479b5d48" providerId="ADAL" clId="{B4086C10-76DC-8C49-B312-2A3F37850741}" dt="2023-07-23T21:22:43.756" v="24" actId="14100"/>
        <pc:sldMkLst>
          <pc:docMk/>
          <pc:sldMk cId="0" sldId="281"/>
        </pc:sldMkLst>
      </pc:sldChg>
      <pc:sldChg chg="modSp add mod">
        <pc:chgData name="Mukut, KM" userId="2fac2f92-416c-4e92-82ba-41ee479b5d48" providerId="ADAL" clId="{B4086C10-76DC-8C49-B312-2A3F37850741}" dt="2023-07-23T21:23:19.259" v="26" actId="2711"/>
        <pc:sldMkLst>
          <pc:docMk/>
          <pc:sldMk cId="0" sldId="282"/>
        </pc:sldMkLst>
      </pc:sldChg>
      <pc:sldChg chg="delSp add mod">
        <pc:chgData name="Mukut, KM" userId="2fac2f92-416c-4e92-82ba-41ee479b5d48" providerId="ADAL" clId="{B4086C10-76DC-8C49-B312-2A3F37850741}" dt="2023-07-23T21:23:47.797" v="29" actId="478"/>
        <pc:sldMkLst>
          <pc:docMk/>
          <pc:sldMk cId="0" sldId="283"/>
        </pc:sldMkLst>
      </pc:sldChg>
      <pc:sldChg chg="delSp add mod">
        <pc:chgData name="Mukut, KM" userId="2fac2f92-416c-4e92-82ba-41ee479b5d48" providerId="ADAL" clId="{B4086C10-76DC-8C49-B312-2A3F37850741}" dt="2023-07-23T21:24:03.428" v="31" actId="478"/>
        <pc:sldMkLst>
          <pc:docMk/>
          <pc:sldMk cId="0" sldId="284"/>
        </pc:sldMkLst>
      </pc:sldChg>
      <pc:sldChg chg="delSp add mod">
        <pc:chgData name="Mukut, KM" userId="2fac2f92-416c-4e92-82ba-41ee479b5d48" providerId="ADAL" clId="{B4086C10-76DC-8C49-B312-2A3F37850741}" dt="2023-07-23T21:24:18.044" v="33" actId="478"/>
        <pc:sldMkLst>
          <pc:docMk/>
          <pc:sldMk cId="0" sldId="285"/>
        </pc:sldMkLst>
      </pc:sldChg>
      <pc:sldChg chg="delSp modSp add mod">
        <pc:chgData name="Mukut, KM" userId="2fac2f92-416c-4e92-82ba-41ee479b5d48" providerId="ADAL" clId="{B4086C10-76DC-8C49-B312-2A3F37850741}" dt="2023-07-23T21:58:22.432" v="348" actId="1036"/>
        <pc:sldMkLst>
          <pc:docMk/>
          <pc:sldMk cId="0" sldId="286"/>
        </pc:sldMkLst>
      </pc:sldChg>
      <pc:sldChg chg="addSp delSp modSp new mod setBg">
        <pc:chgData name="Mukut, KM" userId="2fac2f92-416c-4e92-82ba-41ee479b5d48" providerId="ADAL" clId="{B4086C10-76DC-8C49-B312-2A3F37850741}" dt="2023-07-23T21:43:19.719" v="63" actId="2711"/>
        <pc:sldMkLst>
          <pc:docMk/>
          <pc:sldMk cId="1955131238" sldId="287"/>
        </pc:sldMkLst>
      </pc:sldChg>
    </pc:docChg>
  </pc:docChgLst>
  <pc:docChgLst>
    <pc:chgData name="Roy, Somesh" userId="1acabf4b-f33c-4133-9f27-9eb78ba0ac66" providerId="ADAL" clId="{621B98A8-FF01-4659-A506-87CA9D023421}"/>
    <pc:docChg chg="undo redo custSel addSld delSld modSld sldOrd">
      <pc:chgData name="Roy, Somesh" userId="1acabf4b-f33c-4133-9f27-9eb78ba0ac66" providerId="ADAL" clId="{621B98A8-FF01-4659-A506-87CA9D023421}" dt="2025-07-28T02:16:46.227" v="550" actId="20577"/>
      <pc:docMkLst>
        <pc:docMk/>
      </pc:docMkLst>
      <pc:sldChg chg="addSp delSp mod modClrScheme chgLayout">
        <pc:chgData name="Roy, Somesh" userId="1acabf4b-f33c-4133-9f27-9eb78ba0ac66" providerId="ADAL" clId="{621B98A8-FF01-4659-A506-87CA9D023421}" dt="2025-07-28T02:00:59.103" v="526" actId="700"/>
        <pc:sldMkLst>
          <pc:docMk/>
          <pc:sldMk cId="1118311816" sldId="275"/>
        </pc:sldMkLst>
        <pc:spChg chg="del">
          <ac:chgData name="Roy, Somesh" userId="1acabf4b-f33c-4133-9f27-9eb78ba0ac66" providerId="ADAL" clId="{621B98A8-FF01-4659-A506-87CA9D023421}" dt="2025-07-28T02:00:31.355" v="522" actId="478"/>
          <ac:spMkLst>
            <pc:docMk/>
            <pc:sldMk cId="1118311816" sldId="275"/>
            <ac:spMk id="3" creationId="{00000000-0000-0000-0000-000000000000}"/>
          </ac:spMkLst>
        </pc:spChg>
        <pc:picChg chg="add del">
          <ac:chgData name="Roy, Somesh" userId="1acabf4b-f33c-4133-9f27-9eb78ba0ac66" providerId="ADAL" clId="{621B98A8-FF01-4659-A506-87CA9D023421}" dt="2025-07-28T02:00:40.548" v="525" actId="478"/>
          <ac:picMkLst>
            <pc:docMk/>
            <pc:sldMk cId="1118311816" sldId="275"/>
            <ac:picMk id="2" creationId="{00000000-0000-0000-0000-000000000000}"/>
          </ac:picMkLst>
        </pc:picChg>
      </pc:sldChg>
      <pc:sldChg chg="delSp mod modClrScheme chgLayout">
        <pc:chgData name="Roy, Somesh" userId="1acabf4b-f33c-4133-9f27-9eb78ba0ac66" providerId="ADAL" clId="{621B98A8-FF01-4659-A506-87CA9D023421}" dt="2025-07-28T02:01:18.694" v="529" actId="700"/>
        <pc:sldMkLst>
          <pc:docMk/>
          <pc:sldMk cId="382836062" sldId="276"/>
        </pc:sldMkLst>
        <pc:spChg chg="del">
          <ac:chgData name="Roy, Somesh" userId="1acabf4b-f33c-4133-9f27-9eb78ba0ac66" providerId="ADAL" clId="{621B98A8-FF01-4659-A506-87CA9D023421}" dt="2025-07-28T02:01:09.090" v="527" actId="478"/>
          <ac:spMkLst>
            <pc:docMk/>
            <pc:sldMk cId="382836062" sldId="276"/>
            <ac:spMk id="3" creationId="{00000000-0000-0000-0000-000000000000}"/>
          </ac:spMkLst>
        </pc:spChg>
        <pc:picChg chg="del">
          <ac:chgData name="Roy, Somesh" userId="1acabf4b-f33c-4133-9f27-9eb78ba0ac66" providerId="ADAL" clId="{621B98A8-FF01-4659-A506-87CA9D023421}" dt="2025-07-28T02:01:10.407" v="528" actId="478"/>
          <ac:picMkLst>
            <pc:docMk/>
            <pc:sldMk cId="382836062" sldId="276"/>
            <ac:picMk id="2" creationId="{00000000-0000-0000-0000-000000000000}"/>
          </ac:picMkLst>
        </pc:picChg>
      </pc:sldChg>
      <pc:sldChg chg="addSp delSp modSp mod">
        <pc:chgData name="Roy, Somesh" userId="1acabf4b-f33c-4133-9f27-9eb78ba0ac66" providerId="ADAL" clId="{621B98A8-FF01-4659-A506-87CA9D023421}" dt="2025-07-28T01:53:49.610" v="521" actId="1076"/>
        <pc:sldMkLst>
          <pc:docMk/>
          <pc:sldMk cId="7928765" sldId="292"/>
        </pc:sldMkLst>
        <pc:spChg chg="mod">
          <ac:chgData name="Roy, Somesh" userId="1acabf4b-f33c-4133-9f27-9eb78ba0ac66" providerId="ADAL" clId="{621B98A8-FF01-4659-A506-87CA9D023421}" dt="2025-07-28T01:53:49.610" v="521" actId="1076"/>
          <ac:spMkLst>
            <pc:docMk/>
            <pc:sldMk cId="7928765" sldId="292"/>
            <ac:spMk id="4" creationId="{416FC52F-40CA-85AE-A7A8-A146A4D2A841}"/>
          </ac:spMkLst>
        </pc:spChg>
        <pc:picChg chg="del">
          <ac:chgData name="Roy, Somesh" userId="1acabf4b-f33c-4133-9f27-9eb78ba0ac66" providerId="ADAL" clId="{621B98A8-FF01-4659-A506-87CA9D023421}" dt="2025-07-28T01:52:54.541" v="513" actId="478"/>
          <ac:picMkLst>
            <pc:docMk/>
            <pc:sldMk cId="7928765" sldId="292"/>
            <ac:picMk id="5" creationId="{7CE99218-275A-E26B-5AAA-11EDE0B91BFE}"/>
          </ac:picMkLst>
        </pc:picChg>
        <pc:picChg chg="add mod modCrop">
          <ac:chgData name="Roy, Somesh" userId="1acabf4b-f33c-4133-9f27-9eb78ba0ac66" providerId="ADAL" clId="{621B98A8-FF01-4659-A506-87CA9D023421}" dt="2025-07-28T01:53:36.376" v="519" actId="14100"/>
          <ac:picMkLst>
            <pc:docMk/>
            <pc:sldMk cId="7928765" sldId="292"/>
            <ac:picMk id="8" creationId="{626F9D0D-4DC8-FEB8-B892-A6F999D998E7}"/>
          </ac:picMkLst>
        </pc:picChg>
      </pc:sldChg>
      <pc:sldChg chg="ord">
        <pc:chgData name="Roy, Somesh" userId="1acabf4b-f33c-4133-9f27-9eb78ba0ac66" providerId="ADAL" clId="{621B98A8-FF01-4659-A506-87CA9D023421}" dt="2025-07-28T01:41:02.146" v="512"/>
        <pc:sldMkLst>
          <pc:docMk/>
          <pc:sldMk cId="3536340804" sldId="305"/>
        </pc:sldMkLst>
      </pc:sldChg>
      <pc:sldChg chg="ord">
        <pc:chgData name="Roy, Somesh" userId="1acabf4b-f33c-4133-9f27-9eb78ba0ac66" providerId="ADAL" clId="{621B98A8-FF01-4659-A506-87CA9D023421}" dt="2025-07-28T01:41:02.146" v="512"/>
        <pc:sldMkLst>
          <pc:docMk/>
          <pc:sldMk cId="3299823655" sldId="306"/>
        </pc:sldMkLst>
      </pc:sldChg>
      <pc:sldChg chg="del">
        <pc:chgData name="Roy, Somesh" userId="1acabf4b-f33c-4133-9f27-9eb78ba0ac66" providerId="ADAL" clId="{621B98A8-FF01-4659-A506-87CA9D023421}" dt="2025-07-28T00:29:24.346" v="0" actId="47"/>
        <pc:sldMkLst>
          <pc:docMk/>
          <pc:sldMk cId="1098578514" sldId="308"/>
        </pc:sldMkLst>
      </pc:sldChg>
      <pc:sldChg chg="del">
        <pc:chgData name="Roy, Somesh" userId="1acabf4b-f33c-4133-9f27-9eb78ba0ac66" providerId="ADAL" clId="{621B98A8-FF01-4659-A506-87CA9D023421}" dt="2025-07-28T00:29:24.346" v="0" actId="47"/>
        <pc:sldMkLst>
          <pc:docMk/>
          <pc:sldMk cId="3908060717" sldId="309"/>
        </pc:sldMkLst>
      </pc:sldChg>
      <pc:sldChg chg="addSp modSp mod">
        <pc:chgData name="Roy, Somesh" userId="1acabf4b-f33c-4133-9f27-9eb78ba0ac66" providerId="ADAL" clId="{621B98A8-FF01-4659-A506-87CA9D023421}" dt="2025-07-28T00:31:17.677" v="72" actId="113"/>
        <pc:sldMkLst>
          <pc:docMk/>
          <pc:sldMk cId="3174556066" sldId="310"/>
        </pc:sldMkLst>
        <pc:spChg chg="add mod">
          <ac:chgData name="Roy, Somesh" userId="1acabf4b-f33c-4133-9f27-9eb78ba0ac66" providerId="ADAL" clId="{621B98A8-FF01-4659-A506-87CA9D023421}" dt="2025-07-28T00:31:17.677" v="72" actId="113"/>
          <ac:spMkLst>
            <pc:docMk/>
            <pc:sldMk cId="3174556066" sldId="310"/>
            <ac:spMk id="2" creationId="{7C96FBAA-4848-78DD-D192-57DF2341BEB4}"/>
          </ac:spMkLst>
        </pc:spChg>
        <pc:spChg chg="mod">
          <ac:chgData name="Roy, Somesh" userId="1acabf4b-f33c-4133-9f27-9eb78ba0ac66" providerId="ADAL" clId="{621B98A8-FF01-4659-A506-87CA9D023421}" dt="2025-07-28T00:30:30.930" v="7" actId="207"/>
          <ac:spMkLst>
            <pc:docMk/>
            <pc:sldMk cId="3174556066" sldId="310"/>
            <ac:spMk id="455" creationId="{00000000-0000-0000-0000-000000000000}"/>
          </ac:spMkLst>
        </pc:spChg>
      </pc:sldChg>
      <pc:sldChg chg="modSp mod">
        <pc:chgData name="Roy, Somesh" userId="1acabf4b-f33c-4133-9f27-9eb78ba0ac66" providerId="ADAL" clId="{621B98A8-FF01-4659-A506-87CA9D023421}" dt="2025-07-28T00:31:33.533" v="78" actId="403"/>
        <pc:sldMkLst>
          <pc:docMk/>
          <pc:sldMk cId="651530812" sldId="311"/>
        </pc:sldMkLst>
        <pc:spChg chg="mod">
          <ac:chgData name="Roy, Somesh" userId="1acabf4b-f33c-4133-9f27-9eb78ba0ac66" providerId="ADAL" clId="{621B98A8-FF01-4659-A506-87CA9D023421}" dt="2025-07-28T00:31:33.533" v="78" actId="403"/>
          <ac:spMkLst>
            <pc:docMk/>
            <pc:sldMk cId="651530812" sldId="311"/>
            <ac:spMk id="461" creationId="{00000000-0000-0000-0000-000000000000}"/>
          </ac:spMkLst>
        </pc:spChg>
      </pc:sldChg>
      <pc:sldChg chg="modSp mod">
        <pc:chgData name="Roy, Somesh" userId="1acabf4b-f33c-4133-9f27-9eb78ba0ac66" providerId="ADAL" clId="{621B98A8-FF01-4659-A506-87CA9D023421}" dt="2025-07-28T01:26:00.133" v="510" actId="14100"/>
        <pc:sldMkLst>
          <pc:docMk/>
          <pc:sldMk cId="3896853687" sldId="317"/>
        </pc:sldMkLst>
        <pc:spChg chg="mod">
          <ac:chgData name="Roy, Somesh" userId="1acabf4b-f33c-4133-9f27-9eb78ba0ac66" providerId="ADAL" clId="{621B98A8-FF01-4659-A506-87CA9D023421}" dt="2025-07-28T01:24:33.779" v="506" actId="14100"/>
          <ac:spMkLst>
            <pc:docMk/>
            <pc:sldMk cId="3896853687" sldId="317"/>
            <ac:spMk id="3" creationId="{49D548E4-093D-AA5A-CA2C-F0292E0DC799}"/>
          </ac:spMkLst>
        </pc:spChg>
        <pc:spChg chg="mod">
          <ac:chgData name="Roy, Somesh" userId="1acabf4b-f33c-4133-9f27-9eb78ba0ac66" providerId="ADAL" clId="{621B98A8-FF01-4659-A506-87CA9D023421}" dt="2025-07-28T01:25:52.855" v="509" actId="1076"/>
          <ac:spMkLst>
            <pc:docMk/>
            <pc:sldMk cId="3896853687" sldId="317"/>
            <ac:spMk id="16" creationId="{A7D4CDBF-CC1D-C88C-0B3D-C5D4533BE7D7}"/>
          </ac:spMkLst>
        </pc:spChg>
        <pc:spChg chg="mod">
          <ac:chgData name="Roy, Somesh" userId="1acabf4b-f33c-4133-9f27-9eb78ba0ac66" providerId="ADAL" clId="{621B98A8-FF01-4659-A506-87CA9D023421}" dt="2025-07-28T01:26:00.133" v="510" actId="14100"/>
          <ac:spMkLst>
            <pc:docMk/>
            <pc:sldMk cId="3896853687" sldId="317"/>
            <ac:spMk id="18" creationId="{992277FE-AE9B-654A-9840-A87303F4D076}"/>
          </ac:spMkLst>
        </pc:spChg>
        <pc:picChg chg="mod">
          <ac:chgData name="Roy, Somesh" userId="1acabf4b-f33c-4133-9f27-9eb78ba0ac66" providerId="ADAL" clId="{621B98A8-FF01-4659-A506-87CA9D023421}" dt="2025-07-28T01:24:40.645" v="508" actId="1076"/>
          <ac:picMkLst>
            <pc:docMk/>
            <pc:sldMk cId="3896853687" sldId="317"/>
            <ac:picMk id="5" creationId="{53297FB2-65C4-F577-77DE-1B6C1EC8F743}"/>
          </ac:picMkLst>
        </pc:picChg>
      </pc:sldChg>
      <pc:sldChg chg="addSp modSp new mod setBg">
        <pc:chgData name="Roy, Somesh" userId="1acabf4b-f33c-4133-9f27-9eb78ba0ac66" providerId="ADAL" clId="{621B98A8-FF01-4659-A506-87CA9D023421}" dt="2025-07-28T01:08:28.185" v="94" actId="26606"/>
        <pc:sldMkLst>
          <pc:docMk/>
          <pc:sldMk cId="4220189074" sldId="318"/>
        </pc:sldMkLst>
        <pc:spChg chg="mod">
          <ac:chgData name="Roy, Somesh" userId="1acabf4b-f33c-4133-9f27-9eb78ba0ac66" providerId="ADAL" clId="{621B98A8-FF01-4659-A506-87CA9D023421}" dt="2025-07-28T01:08:28.185" v="94" actId="26606"/>
          <ac:spMkLst>
            <pc:docMk/>
            <pc:sldMk cId="4220189074" sldId="318"/>
            <ac:spMk id="2" creationId="{47AFFE97-0EE7-7216-A9F9-978A2720F58D}"/>
          </ac:spMkLst>
        </pc:spChg>
        <pc:spChg chg="mod">
          <ac:chgData name="Roy, Somesh" userId="1acabf4b-f33c-4133-9f27-9eb78ba0ac66" providerId="ADAL" clId="{621B98A8-FF01-4659-A506-87CA9D023421}" dt="2025-07-28T01:08:28.185" v="94" actId="26606"/>
          <ac:spMkLst>
            <pc:docMk/>
            <pc:sldMk cId="4220189074" sldId="318"/>
            <ac:spMk id="3" creationId="{1145DBDC-2625-E740-9035-F0F293A06635}"/>
          </ac:spMkLst>
        </pc:spChg>
        <pc:spChg chg="add">
          <ac:chgData name="Roy, Somesh" userId="1acabf4b-f33c-4133-9f27-9eb78ba0ac66" providerId="ADAL" clId="{621B98A8-FF01-4659-A506-87CA9D023421}" dt="2025-07-28T01:08:28.185" v="94" actId="26606"/>
          <ac:spMkLst>
            <pc:docMk/>
            <pc:sldMk cId="4220189074" sldId="318"/>
            <ac:spMk id="10" creationId="{65219498-D544-41AC-98FE-8F956EF66A62}"/>
          </ac:spMkLst>
        </pc:spChg>
        <pc:spChg chg="add">
          <ac:chgData name="Roy, Somesh" userId="1acabf4b-f33c-4133-9f27-9eb78ba0ac66" providerId="ADAL" clId="{621B98A8-FF01-4659-A506-87CA9D023421}" dt="2025-07-28T01:08:28.185" v="94" actId="26606"/>
          <ac:spMkLst>
            <pc:docMk/>
            <pc:sldMk cId="4220189074" sldId="318"/>
            <ac:spMk id="12" creationId="{F500DBFC-17A9-4E0A-AEE2-A49F9AEEF0FD}"/>
          </ac:spMkLst>
        </pc:spChg>
        <pc:grpChg chg="add">
          <ac:chgData name="Roy, Somesh" userId="1acabf4b-f33c-4133-9f27-9eb78ba0ac66" providerId="ADAL" clId="{621B98A8-FF01-4659-A506-87CA9D023421}" dt="2025-07-28T01:08:28.185" v="94" actId="26606"/>
          <ac:grpSpMkLst>
            <pc:docMk/>
            <pc:sldMk cId="4220189074" sldId="318"/>
            <ac:grpSpMk id="14" creationId="{D74613BB-817C-4C4F-8A24-4936F2F064C0}"/>
          </ac:grpSpMkLst>
        </pc:grpChg>
        <pc:picChg chg="add">
          <ac:chgData name="Roy, Somesh" userId="1acabf4b-f33c-4133-9f27-9eb78ba0ac66" providerId="ADAL" clId="{621B98A8-FF01-4659-A506-87CA9D023421}" dt="2025-07-28T01:08:28.185" v="94" actId="26606"/>
          <ac:picMkLst>
            <pc:docMk/>
            <pc:sldMk cId="4220189074" sldId="318"/>
            <ac:picMk id="7" creationId="{1D74F653-8168-5454-12AA-D1C716CF0856}"/>
          </ac:picMkLst>
        </pc:picChg>
      </pc:sldChg>
      <pc:sldChg chg="addSp modSp new mod setBg modClrScheme chgLayout">
        <pc:chgData name="Roy, Somesh" userId="1acabf4b-f33c-4133-9f27-9eb78ba0ac66" providerId="ADAL" clId="{621B98A8-FF01-4659-A506-87CA9D023421}" dt="2025-07-28T01:09:45.050" v="167" actId="26606"/>
        <pc:sldMkLst>
          <pc:docMk/>
          <pc:sldMk cId="1812690116" sldId="319"/>
        </pc:sldMkLst>
        <pc:spChg chg="mod ord">
          <ac:chgData name="Roy, Somesh" userId="1acabf4b-f33c-4133-9f27-9eb78ba0ac66" providerId="ADAL" clId="{621B98A8-FF01-4659-A506-87CA9D023421}" dt="2025-07-28T01:09:45.050" v="167" actId="26606"/>
          <ac:spMkLst>
            <pc:docMk/>
            <pc:sldMk cId="1812690116" sldId="319"/>
            <ac:spMk id="2" creationId="{57DF87C8-907A-8E63-B0AB-51ECF4DB6AD3}"/>
          </ac:spMkLst>
        </pc:spChg>
        <pc:spChg chg="mod ord">
          <ac:chgData name="Roy, Somesh" userId="1acabf4b-f33c-4133-9f27-9eb78ba0ac66" providerId="ADAL" clId="{621B98A8-FF01-4659-A506-87CA9D023421}" dt="2025-07-28T01:09:45.050" v="167" actId="26606"/>
          <ac:spMkLst>
            <pc:docMk/>
            <pc:sldMk cId="1812690116" sldId="319"/>
            <ac:spMk id="3" creationId="{077542B7-6FA7-62F6-0D66-E8D3BD18C60C}"/>
          </ac:spMkLst>
        </pc:spChg>
        <pc:spChg chg="add">
          <ac:chgData name="Roy, Somesh" userId="1acabf4b-f33c-4133-9f27-9eb78ba0ac66" providerId="ADAL" clId="{621B98A8-FF01-4659-A506-87CA9D023421}" dt="2025-07-28T01:09:45.050" v="167" actId="26606"/>
          <ac:spMkLst>
            <pc:docMk/>
            <pc:sldMk cId="1812690116" sldId="319"/>
            <ac:spMk id="8" creationId="{943CAA20-3569-4189-9E48-239A229A86CA}"/>
          </ac:spMkLst>
        </pc:spChg>
        <pc:spChg chg="add">
          <ac:chgData name="Roy, Somesh" userId="1acabf4b-f33c-4133-9f27-9eb78ba0ac66" providerId="ADAL" clId="{621B98A8-FF01-4659-A506-87CA9D023421}" dt="2025-07-28T01:09:45.050" v="167" actId="26606"/>
          <ac:spMkLst>
            <pc:docMk/>
            <pc:sldMk cId="1812690116" sldId="319"/>
            <ac:spMk id="10" creationId="{DA542B6D-E775-4832-91DC-2D20F857813A}"/>
          </ac:spMkLst>
        </pc:spChg>
      </pc:sldChg>
      <pc:sldChg chg="modSp new mod">
        <pc:chgData name="Roy, Somesh" userId="1acabf4b-f33c-4133-9f27-9eb78ba0ac66" providerId="ADAL" clId="{621B98A8-FF01-4659-A506-87CA9D023421}" dt="2025-07-28T02:16:46.227" v="550" actId="20577"/>
        <pc:sldMkLst>
          <pc:docMk/>
          <pc:sldMk cId="1178930259" sldId="320"/>
        </pc:sldMkLst>
        <pc:spChg chg="mod">
          <ac:chgData name="Roy, Somesh" userId="1acabf4b-f33c-4133-9f27-9eb78ba0ac66" providerId="ADAL" clId="{621B98A8-FF01-4659-A506-87CA9D023421}" dt="2025-07-28T02:16:46.227" v="550" actId="20577"/>
          <ac:spMkLst>
            <pc:docMk/>
            <pc:sldMk cId="1178930259" sldId="320"/>
            <ac:spMk id="2" creationId="{EE09A48E-0472-5392-69FF-FE991A63ACCE}"/>
          </ac:spMkLst>
        </pc:spChg>
      </pc:sldChg>
      <pc:sldChg chg="addSp delSp modSp new mod setBg modClrScheme modAnim chgLayout">
        <pc:chgData name="Roy, Somesh" userId="1acabf4b-f33c-4133-9f27-9eb78ba0ac66" providerId="ADAL" clId="{621B98A8-FF01-4659-A506-87CA9D023421}" dt="2025-07-28T01:15:26.704" v="504"/>
        <pc:sldMkLst>
          <pc:docMk/>
          <pc:sldMk cId="2783039349" sldId="321"/>
        </pc:sldMkLst>
        <pc:spChg chg="del mod ord">
          <ac:chgData name="Roy, Somesh" userId="1acabf4b-f33c-4133-9f27-9eb78ba0ac66" providerId="ADAL" clId="{621B98A8-FF01-4659-A506-87CA9D023421}" dt="2025-07-28T01:10:53.146" v="170" actId="700"/>
          <ac:spMkLst>
            <pc:docMk/>
            <pc:sldMk cId="2783039349" sldId="321"/>
            <ac:spMk id="2" creationId="{4517983F-8C94-5AC3-C380-01509015BC5E}"/>
          </ac:spMkLst>
        </pc:spChg>
        <pc:spChg chg="del mod ord">
          <ac:chgData name="Roy, Somesh" userId="1acabf4b-f33c-4133-9f27-9eb78ba0ac66" providerId="ADAL" clId="{621B98A8-FF01-4659-A506-87CA9D023421}" dt="2025-07-28T01:10:53.146" v="170" actId="700"/>
          <ac:spMkLst>
            <pc:docMk/>
            <pc:sldMk cId="2783039349" sldId="321"/>
            <ac:spMk id="3" creationId="{9DD319D0-87E2-64F6-FFCB-6B4A49188248}"/>
          </ac:spMkLst>
        </pc:spChg>
        <pc:spChg chg="add mod ord">
          <ac:chgData name="Roy, Somesh" userId="1acabf4b-f33c-4133-9f27-9eb78ba0ac66" providerId="ADAL" clId="{621B98A8-FF01-4659-A506-87CA9D023421}" dt="2025-07-28T01:14:57.141" v="496" actId="26606"/>
          <ac:spMkLst>
            <pc:docMk/>
            <pc:sldMk cId="2783039349" sldId="321"/>
            <ac:spMk id="4" creationId="{2AA4A64E-E65C-9A0A-984E-8C256A3C90C0}"/>
          </ac:spMkLst>
        </pc:spChg>
        <pc:spChg chg="add mod ord">
          <ac:chgData name="Roy, Somesh" userId="1acabf4b-f33c-4133-9f27-9eb78ba0ac66" providerId="ADAL" clId="{621B98A8-FF01-4659-A506-87CA9D023421}" dt="2025-07-28T01:14:57.141" v="496" actId="26606"/>
          <ac:spMkLst>
            <pc:docMk/>
            <pc:sldMk cId="2783039349" sldId="321"/>
            <ac:spMk id="5" creationId="{BFC33B81-EBB3-ED4C-185F-33B427CA3627}"/>
          </ac:spMkLst>
        </pc:spChg>
        <pc:spChg chg="add del mod">
          <ac:chgData name="Roy, Somesh" userId="1acabf4b-f33c-4133-9f27-9eb78ba0ac66" providerId="ADAL" clId="{621B98A8-FF01-4659-A506-87CA9D023421}" dt="2025-07-28T01:14:45.330" v="495" actId="21"/>
          <ac:spMkLst>
            <pc:docMk/>
            <pc:sldMk cId="2783039349" sldId="321"/>
            <ac:spMk id="6" creationId="{7409C73C-880F-1C9D-AB08-3ACDE74D9D97}"/>
          </ac:spMkLst>
        </pc:spChg>
        <pc:spChg chg="add mod">
          <ac:chgData name="Roy, Somesh" userId="1acabf4b-f33c-4133-9f27-9eb78ba0ac66" providerId="ADAL" clId="{621B98A8-FF01-4659-A506-87CA9D023421}" dt="2025-07-28T01:15:10.365" v="503" actId="403"/>
          <ac:spMkLst>
            <pc:docMk/>
            <pc:sldMk cId="2783039349" sldId="321"/>
            <ac:spMk id="7" creationId="{7409C73C-880F-1C9D-AB08-3ACDE74D9D97}"/>
          </ac:spMkLst>
        </pc:spChg>
        <pc:spChg chg="add del">
          <ac:chgData name="Roy, Somesh" userId="1acabf4b-f33c-4133-9f27-9eb78ba0ac66" providerId="ADAL" clId="{621B98A8-FF01-4659-A506-87CA9D023421}" dt="2025-07-28T01:14:57.141" v="496" actId="26606"/>
          <ac:spMkLst>
            <pc:docMk/>
            <pc:sldMk cId="2783039349" sldId="321"/>
            <ac:spMk id="12" creationId="{EDDBB197-D710-4A4F-A9CA-FD2177498BE8}"/>
          </ac:spMkLst>
        </pc:spChg>
        <pc:spChg chg="add del">
          <ac:chgData name="Roy, Somesh" userId="1acabf4b-f33c-4133-9f27-9eb78ba0ac66" providerId="ADAL" clId="{621B98A8-FF01-4659-A506-87CA9D023421}" dt="2025-07-28T01:14:57.141" v="496" actId="26606"/>
          <ac:spMkLst>
            <pc:docMk/>
            <pc:sldMk cId="2783039349" sldId="321"/>
            <ac:spMk id="14" creationId="{975D1CFA-2CDB-4B64-BD9F-85744E8DA12F}"/>
          </ac:spMkLst>
        </pc:spChg>
        <pc:spChg chg="add">
          <ac:chgData name="Roy, Somesh" userId="1acabf4b-f33c-4133-9f27-9eb78ba0ac66" providerId="ADAL" clId="{621B98A8-FF01-4659-A506-87CA9D023421}" dt="2025-07-28T01:14:57.141" v="496" actId="26606"/>
          <ac:spMkLst>
            <pc:docMk/>
            <pc:sldMk cId="2783039349" sldId="321"/>
            <ac:spMk id="25" creationId="{7B831B6F-405A-4B47-B9BB-5CA88F285844}"/>
          </ac:spMkLst>
        </pc:spChg>
        <pc:spChg chg="add">
          <ac:chgData name="Roy, Somesh" userId="1acabf4b-f33c-4133-9f27-9eb78ba0ac66" providerId="ADAL" clId="{621B98A8-FF01-4659-A506-87CA9D023421}" dt="2025-07-28T01:14:57.141" v="496" actId="26606"/>
          <ac:spMkLst>
            <pc:docMk/>
            <pc:sldMk cId="2783039349" sldId="321"/>
            <ac:spMk id="27" creationId="{15109354-9C5D-4F8C-B0E6-D1043C7BF20A}"/>
          </ac:spMkLst>
        </pc:spChg>
        <pc:spChg chg="add">
          <ac:chgData name="Roy, Somesh" userId="1acabf4b-f33c-4133-9f27-9eb78ba0ac66" providerId="ADAL" clId="{621B98A8-FF01-4659-A506-87CA9D023421}" dt="2025-07-28T01:14:57.141" v="496" actId="26606"/>
          <ac:spMkLst>
            <pc:docMk/>
            <pc:sldMk cId="2783039349" sldId="321"/>
            <ac:spMk id="29" creationId="{49B530FE-A87D-41A0-A920-ADC6539EAA44}"/>
          </ac:spMkLst>
        </pc:spChg>
        <pc:grpChg chg="add del">
          <ac:chgData name="Roy, Somesh" userId="1acabf4b-f33c-4133-9f27-9eb78ba0ac66" providerId="ADAL" clId="{621B98A8-FF01-4659-A506-87CA9D023421}" dt="2025-07-28T01:14:57.141" v="496" actId="26606"/>
          <ac:grpSpMkLst>
            <pc:docMk/>
            <pc:sldMk cId="2783039349" sldId="321"/>
            <ac:grpSpMk id="16" creationId="{25EE5136-01F1-466C-962D-BA9B4C6757AA}"/>
          </ac:grpSpMkLst>
        </pc:grpChg>
        <pc:picChg chg="add mod ord">
          <ac:chgData name="Roy, Somesh" userId="1acabf4b-f33c-4133-9f27-9eb78ba0ac66" providerId="ADAL" clId="{621B98A8-FF01-4659-A506-87CA9D023421}" dt="2025-07-28T01:15:00.287" v="497" actId="1076"/>
          <ac:picMkLst>
            <pc:docMk/>
            <pc:sldMk cId="2783039349" sldId="321"/>
            <ac:picMk id="9" creationId="{1AEEC64A-E1CF-CB6A-B563-14D97B745ECE}"/>
          </ac:picMkLst>
        </pc:picChg>
      </pc:sldChg>
    </pc:docChg>
  </pc:docChgLst>
  <pc:docChgLst>
    <pc:chgData name="Roy, Somesh" userId="1acabf4b-f33c-4133-9f27-9eb78ba0ac66" providerId="ADAL" clId="{8A7932B7-C305-40E5-B508-CC22F6115DD4}"/>
    <pc:docChg chg="undo redo custSel addSld delSld modSld sldOrd addMainMaster modMainMaster">
      <pc:chgData name="Roy, Somesh" userId="1acabf4b-f33c-4133-9f27-9eb78ba0ac66" providerId="ADAL" clId="{8A7932B7-C305-40E5-B508-CC22F6115DD4}" dt="2023-07-24T18:54:43.436" v="7550" actId="47"/>
      <pc:docMkLst>
        <pc:docMk/>
      </pc:docMkLst>
      <pc:sldChg chg="addSp delSp modSp del mod setBg addAnim delAnim">
        <pc:chgData name="Roy, Somesh" userId="1acabf4b-f33c-4133-9f27-9eb78ba0ac66" providerId="ADAL" clId="{8A7932B7-C305-40E5-B508-CC22F6115DD4}" dt="2023-07-23T23:41:27.396" v="2631" actId="47"/>
        <pc:sldMkLst>
          <pc:docMk/>
          <pc:sldMk cId="4132216747" sldId="256"/>
        </pc:sldMkLst>
      </pc:sldChg>
      <pc:sldChg chg="addSp delSp modSp mod setBg modClrScheme addAnim delAnim modAnim chgLayout">
        <pc:chgData name="Roy, Somesh" userId="1acabf4b-f33c-4133-9f27-9eb78ba0ac66" providerId="ADAL" clId="{8A7932B7-C305-40E5-B508-CC22F6115DD4}" dt="2023-07-24T07:02:46.617" v="7548"/>
        <pc:sldMkLst>
          <pc:docMk/>
          <pc:sldMk cId="4221095728" sldId="257"/>
        </pc:sldMkLst>
      </pc:sldChg>
      <pc:sldChg chg="delSp del mod ord delAnim">
        <pc:chgData name="Roy, Somesh" userId="1acabf4b-f33c-4133-9f27-9eb78ba0ac66" providerId="ADAL" clId="{8A7932B7-C305-40E5-B508-CC22F6115DD4}" dt="2023-07-24T06:02:07.151" v="5080" actId="2696"/>
        <pc:sldMkLst>
          <pc:docMk/>
          <pc:sldMk cId="676143270" sldId="258"/>
        </pc:sldMkLst>
      </pc:sldChg>
      <pc:sldChg chg="addSp delSp modSp mod setBg">
        <pc:chgData name="Roy, Somesh" userId="1acabf4b-f33c-4133-9f27-9eb78ba0ac66" providerId="ADAL" clId="{8A7932B7-C305-40E5-B508-CC22F6115DD4}" dt="2023-07-24T04:56:01.388" v="3166" actId="20577"/>
        <pc:sldMkLst>
          <pc:docMk/>
          <pc:sldMk cId="305995836" sldId="259"/>
        </pc:sldMkLst>
      </pc:sldChg>
      <pc:sldChg chg="modSp new mod">
        <pc:chgData name="Roy, Somesh" userId="1acabf4b-f33c-4133-9f27-9eb78ba0ac66" providerId="ADAL" clId="{8A7932B7-C305-40E5-B508-CC22F6115DD4}" dt="2023-07-24T06:55:28.650" v="7463" actId="6549"/>
        <pc:sldMkLst>
          <pc:docMk/>
          <pc:sldMk cId="367211742" sldId="260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2608774520" sldId="260"/>
        </pc:sldMkLst>
      </pc:sldChg>
      <pc:sldChg chg="addSp modSp new mod setBg modAnim">
        <pc:chgData name="Roy, Somesh" userId="1acabf4b-f33c-4133-9f27-9eb78ba0ac66" providerId="ADAL" clId="{8A7932B7-C305-40E5-B508-CC22F6115DD4}" dt="2023-07-24T04:58:28.712" v="3304"/>
        <pc:sldMkLst>
          <pc:docMk/>
          <pc:sldMk cId="1666705114" sldId="261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3568497926" sldId="261"/>
        </pc:sldMkLst>
      </pc:sldChg>
      <pc:sldChg chg="addSp delSp modSp new del mod setBg modClrScheme addAnim delAnim chgLayout">
        <pc:chgData name="Roy, Somesh" userId="1acabf4b-f33c-4133-9f27-9eb78ba0ac66" providerId="ADAL" clId="{8A7932B7-C305-40E5-B508-CC22F6115DD4}" dt="2023-07-23T23:41:27.396" v="2631" actId="47"/>
        <pc:sldMkLst>
          <pc:docMk/>
          <pc:sldMk cId="622839799" sldId="262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1229150662" sldId="262"/>
        </pc:sldMkLst>
      </pc:sldChg>
      <pc:sldChg chg="addSp delSp modSp add mod setBg">
        <pc:chgData name="Roy, Somesh" userId="1acabf4b-f33c-4133-9f27-9eb78ba0ac66" providerId="ADAL" clId="{8A7932B7-C305-40E5-B508-CC22F6115DD4}" dt="2023-07-24T05:18:02.070" v="3620" actId="20577"/>
        <pc:sldMkLst>
          <pc:docMk/>
          <pc:sldMk cId="94667389" sldId="263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257350961" sldId="263"/>
        </pc:sldMkLst>
      </pc:sldChg>
      <pc:sldChg chg="addSp delSp modSp new mod setBg modAnim modNotesTx">
        <pc:chgData name="Roy, Somesh" userId="1acabf4b-f33c-4133-9f27-9eb78ba0ac66" providerId="ADAL" clId="{8A7932B7-C305-40E5-B508-CC22F6115DD4}" dt="2023-07-24T05:38:19.402" v="4604" actId="108"/>
        <pc:sldMkLst>
          <pc:docMk/>
          <pc:sldMk cId="1891088690" sldId="264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2687896181" sldId="264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1158311950" sldId="265"/>
        </pc:sldMkLst>
      </pc:sldChg>
      <pc:sldChg chg="addSp delSp modSp new mod ord setBg addAnim delAnim">
        <pc:chgData name="Roy, Somesh" userId="1acabf4b-f33c-4133-9f27-9eb78ba0ac66" providerId="ADAL" clId="{8A7932B7-C305-40E5-B508-CC22F6115DD4}" dt="2023-07-24T00:19:48.635" v="2770"/>
        <pc:sldMkLst>
          <pc:docMk/>
          <pc:sldMk cId="2468509887" sldId="265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1798755160" sldId="266"/>
        </pc:sldMkLst>
      </pc:sldChg>
      <pc:sldChg chg="addSp delSp modSp new mod setBg modNotesTx">
        <pc:chgData name="Roy, Somesh" userId="1acabf4b-f33c-4133-9f27-9eb78ba0ac66" providerId="ADAL" clId="{8A7932B7-C305-40E5-B508-CC22F6115DD4}" dt="2023-07-24T05:35:03.552" v="4389" actId="20577"/>
        <pc:sldMkLst>
          <pc:docMk/>
          <pc:sldMk cId="3934883542" sldId="266"/>
        </pc:sldMkLst>
      </pc:sldChg>
      <pc:sldChg chg="addSp delSp modSp new mod setBg modClrScheme chgLayout">
        <pc:chgData name="Roy, Somesh" userId="1acabf4b-f33c-4133-9f27-9eb78ba0ac66" providerId="ADAL" clId="{8A7932B7-C305-40E5-B508-CC22F6115DD4}" dt="2023-07-23T06:27:41.835" v="1443" actId="26606"/>
        <pc:sldMkLst>
          <pc:docMk/>
          <pc:sldMk cId="3562931672" sldId="267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273508788" sldId="267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94026669" sldId="268"/>
        </pc:sldMkLst>
      </pc:sldChg>
      <pc:sldChg chg="addSp delSp modSp new mod ord setBg modClrScheme chgLayout">
        <pc:chgData name="Roy, Somesh" userId="1acabf4b-f33c-4133-9f27-9eb78ba0ac66" providerId="ADAL" clId="{8A7932B7-C305-40E5-B508-CC22F6115DD4}" dt="2023-07-24T00:12:06.030" v="2766"/>
        <pc:sldMkLst>
          <pc:docMk/>
          <pc:sldMk cId="1020345223" sldId="268"/>
        </pc:sldMkLst>
      </pc:sldChg>
      <pc:sldChg chg="addSp delSp modSp new mod setBg">
        <pc:chgData name="Roy, Somesh" userId="1acabf4b-f33c-4133-9f27-9eb78ba0ac66" providerId="ADAL" clId="{8A7932B7-C305-40E5-B508-CC22F6115DD4}" dt="2023-07-23T06:30:40.271" v="1731" actId="26606"/>
        <pc:sldMkLst>
          <pc:docMk/>
          <pc:sldMk cId="3886847710" sldId="269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220855993" sldId="269"/>
        </pc:sldMkLst>
      </pc:sldChg>
      <pc:sldChg chg="del">
        <pc:chgData name="Roy, Somesh" userId="1acabf4b-f33c-4133-9f27-9eb78ba0ac66" providerId="ADAL" clId="{8A7932B7-C305-40E5-B508-CC22F6115DD4}" dt="2023-07-23T06:04:57.415" v="17" actId="47"/>
        <pc:sldMkLst>
          <pc:docMk/>
          <pc:sldMk cId="2875579076" sldId="270"/>
        </pc:sldMkLst>
      </pc:sldChg>
      <pc:sldChg chg="modSp new mod">
        <pc:chgData name="Roy, Somesh" userId="1acabf4b-f33c-4133-9f27-9eb78ba0ac66" providerId="ADAL" clId="{8A7932B7-C305-40E5-B508-CC22F6115DD4}" dt="2023-07-23T06:31:23.247" v="1748" actId="20577"/>
        <pc:sldMkLst>
          <pc:docMk/>
          <pc:sldMk cId="3793004979" sldId="270"/>
        </pc:sldMkLst>
      </pc:sldChg>
      <pc:sldChg chg="addSp modSp new mod setBg">
        <pc:chgData name="Roy, Somesh" userId="1acabf4b-f33c-4133-9f27-9eb78ba0ac66" providerId="ADAL" clId="{8A7932B7-C305-40E5-B508-CC22F6115DD4}" dt="2023-07-24T06:11:35.760" v="5404" actId="20577"/>
        <pc:sldMkLst>
          <pc:docMk/>
          <pc:sldMk cId="604845896" sldId="271"/>
        </pc:sldMkLst>
      </pc:sldChg>
      <pc:sldChg chg="addSp modSp new mod setBg">
        <pc:chgData name="Roy, Somesh" userId="1acabf4b-f33c-4133-9f27-9eb78ba0ac66" providerId="ADAL" clId="{8A7932B7-C305-40E5-B508-CC22F6115DD4}" dt="2023-07-24T06:13:36.676" v="5529" actId="20577"/>
        <pc:sldMkLst>
          <pc:docMk/>
          <pc:sldMk cId="697158601" sldId="272"/>
        </pc:sldMkLst>
      </pc:sldChg>
      <pc:sldChg chg="addSp delSp modSp new mod setBg modClrScheme delAnim modAnim delDesignElem chgLayout">
        <pc:chgData name="Roy, Somesh" userId="1acabf4b-f33c-4133-9f27-9eb78ba0ac66" providerId="ADAL" clId="{8A7932B7-C305-40E5-B508-CC22F6115DD4}" dt="2023-07-24T06:12:36.278" v="5419" actId="1076"/>
        <pc:sldMkLst>
          <pc:docMk/>
          <pc:sldMk cId="4235301837" sldId="273"/>
        </pc:sldMkLst>
      </pc:sldChg>
      <pc:sldChg chg="addSp modSp new mod setBg">
        <pc:chgData name="Roy, Somesh" userId="1acabf4b-f33c-4133-9f27-9eb78ba0ac66" providerId="ADAL" clId="{8A7932B7-C305-40E5-B508-CC22F6115DD4}" dt="2023-07-24T06:12:16.660" v="5415" actId="14100"/>
        <pc:sldMkLst>
          <pc:docMk/>
          <pc:sldMk cId="3718634394" sldId="274"/>
        </pc:sldMkLst>
      </pc:sldChg>
      <pc:sldChg chg="add">
        <pc:chgData name="Roy, Somesh" userId="1acabf4b-f33c-4133-9f27-9eb78ba0ac66" providerId="ADAL" clId="{8A7932B7-C305-40E5-B508-CC22F6115DD4}" dt="2023-07-23T06:46:04.497" v="2279"/>
        <pc:sldMkLst>
          <pc:docMk/>
          <pc:sldMk cId="1118311816" sldId="275"/>
        </pc:sldMkLst>
      </pc:sldChg>
      <pc:sldChg chg="add">
        <pc:chgData name="Roy, Somesh" userId="1acabf4b-f33c-4133-9f27-9eb78ba0ac66" providerId="ADAL" clId="{8A7932B7-C305-40E5-B508-CC22F6115DD4}" dt="2023-07-23T06:46:06.024" v="2281"/>
        <pc:sldMkLst>
          <pc:docMk/>
          <pc:sldMk cId="382836062" sldId="276"/>
        </pc:sldMkLst>
      </pc:sldChg>
      <pc:sldChg chg="modSp add del mod">
        <pc:chgData name="Roy, Somesh" userId="1acabf4b-f33c-4133-9f27-9eb78ba0ac66" providerId="ADAL" clId="{8A7932B7-C305-40E5-B508-CC22F6115DD4}" dt="2023-07-24T06:16:01.829" v="5546" actId="47"/>
        <pc:sldMkLst>
          <pc:docMk/>
          <pc:sldMk cId="1998030866" sldId="277"/>
        </pc:sldMkLst>
      </pc:sldChg>
      <pc:sldChg chg="add del">
        <pc:chgData name="Roy, Somesh" userId="1acabf4b-f33c-4133-9f27-9eb78ba0ac66" providerId="ADAL" clId="{8A7932B7-C305-40E5-B508-CC22F6115DD4}" dt="2023-07-24T06:19:04.619" v="5584" actId="47"/>
        <pc:sldMkLst>
          <pc:docMk/>
          <pc:sldMk cId="3158441860" sldId="278"/>
        </pc:sldMkLst>
      </pc:sldChg>
      <pc:sldChg chg="addSp delSp modSp new mod setBg modClrScheme modAnim delDesignElem chgLayout">
        <pc:chgData name="Roy, Somesh" userId="1acabf4b-f33c-4133-9f27-9eb78ba0ac66" providerId="ADAL" clId="{8A7932B7-C305-40E5-B508-CC22F6115DD4}" dt="2023-07-24T06:32:43.547" v="6489" actId="2711"/>
        <pc:sldMkLst>
          <pc:docMk/>
          <pc:sldMk cId="4143896332" sldId="279"/>
        </pc:sldMkLst>
      </pc:sldChg>
      <pc:sldChg chg="add">
        <pc:chgData name="Roy, Somesh" userId="1acabf4b-f33c-4133-9f27-9eb78ba0ac66" providerId="ADAL" clId="{8A7932B7-C305-40E5-B508-CC22F6115DD4}" dt="2023-07-23T06:50:54.583" v="2412"/>
        <pc:sldMkLst>
          <pc:docMk/>
          <pc:sldMk cId="151862332" sldId="280"/>
        </pc:sldMkLst>
      </pc:sldChg>
      <pc:sldChg chg="addSp delSp modSp mod">
        <pc:chgData name="Roy, Somesh" userId="1acabf4b-f33c-4133-9f27-9eb78ba0ac66" providerId="ADAL" clId="{8A7932B7-C305-40E5-B508-CC22F6115DD4}" dt="2023-07-24T06:03:29.394" v="5131" actId="20577"/>
        <pc:sldMkLst>
          <pc:docMk/>
          <pc:sldMk cId="0" sldId="281"/>
        </pc:sldMkLst>
      </pc:sldChg>
      <pc:sldChg chg="modSp mod">
        <pc:chgData name="Roy, Somesh" userId="1acabf4b-f33c-4133-9f27-9eb78ba0ac66" providerId="ADAL" clId="{8A7932B7-C305-40E5-B508-CC22F6115DD4}" dt="2023-07-24T06:07:02.351" v="5360" actId="6549"/>
        <pc:sldMkLst>
          <pc:docMk/>
          <pc:sldMk cId="0" sldId="282"/>
        </pc:sldMkLst>
      </pc:sldChg>
      <pc:sldChg chg="addSp modSp mod modAnim">
        <pc:chgData name="Roy, Somesh" userId="1acabf4b-f33c-4133-9f27-9eb78ba0ac66" providerId="ADAL" clId="{8A7932B7-C305-40E5-B508-CC22F6115DD4}" dt="2023-07-24T06:09:33.154" v="5371"/>
        <pc:sldMkLst>
          <pc:docMk/>
          <pc:sldMk cId="0" sldId="283"/>
        </pc:sldMkLst>
      </pc:sldChg>
      <pc:sldChg chg="del">
        <pc:chgData name="Roy, Somesh" userId="1acabf4b-f33c-4133-9f27-9eb78ba0ac66" providerId="ADAL" clId="{8A7932B7-C305-40E5-B508-CC22F6115DD4}" dt="2023-07-24T06:08:46.195" v="5365" actId="2696"/>
        <pc:sldMkLst>
          <pc:docMk/>
          <pc:sldMk cId="0" sldId="284"/>
        </pc:sldMkLst>
      </pc:sldChg>
      <pc:sldChg chg="del">
        <pc:chgData name="Roy, Somesh" userId="1acabf4b-f33c-4133-9f27-9eb78ba0ac66" providerId="ADAL" clId="{8A7932B7-C305-40E5-B508-CC22F6115DD4}" dt="2023-07-24T06:11:06.405" v="5372" actId="47"/>
        <pc:sldMkLst>
          <pc:docMk/>
          <pc:sldMk cId="0" sldId="285"/>
        </pc:sldMkLst>
      </pc:sldChg>
      <pc:sldChg chg="del mod modShow">
        <pc:chgData name="Roy, Somesh" userId="1acabf4b-f33c-4133-9f27-9eb78ba0ac66" providerId="ADAL" clId="{8A7932B7-C305-40E5-B508-CC22F6115DD4}" dt="2023-07-24T18:54:43.436" v="7550" actId="47"/>
        <pc:sldMkLst>
          <pc:docMk/>
          <pc:sldMk cId="1955131238" sldId="287"/>
        </pc:sldMkLst>
      </pc:sldChg>
      <pc:sldChg chg="addSp delSp modSp new mod ord setBg setFolMasterObjs modClrScheme chgLayout">
        <pc:chgData name="Roy, Somesh" userId="1acabf4b-f33c-4133-9f27-9eb78ba0ac66" providerId="ADAL" clId="{8A7932B7-C305-40E5-B508-CC22F6115DD4}" dt="2023-07-23T22:49:40.551" v="2565" actId="20578"/>
        <pc:sldMkLst>
          <pc:docMk/>
          <pc:sldMk cId="1899486786" sldId="288"/>
        </pc:sldMkLst>
      </pc:sldChg>
      <pc:sldChg chg="addSp modSp new del mod">
        <pc:chgData name="Roy, Somesh" userId="1acabf4b-f33c-4133-9f27-9eb78ba0ac66" providerId="ADAL" clId="{8A7932B7-C305-40E5-B508-CC22F6115DD4}" dt="2023-07-24T01:30:59.348" v="3138" actId="2696"/>
        <pc:sldMkLst>
          <pc:docMk/>
          <pc:sldMk cId="1552155425" sldId="289"/>
        </pc:sldMkLst>
      </pc:sldChg>
      <pc:sldChg chg="addSp delSp modSp add mod setBg setClrOvrMap">
        <pc:chgData name="Roy, Somesh" userId="1acabf4b-f33c-4133-9f27-9eb78ba0ac66" providerId="ADAL" clId="{8A7932B7-C305-40E5-B508-CC22F6115DD4}" dt="2023-07-24T05:22:48.491" v="4025" actId="20577"/>
        <pc:sldMkLst>
          <pc:docMk/>
          <pc:sldMk cId="2969691500" sldId="289"/>
        </pc:sldMkLst>
      </pc:sldChg>
      <pc:sldChg chg="addSp delSp modSp new del mod modClrScheme chgLayout">
        <pc:chgData name="Roy, Somesh" userId="1acabf4b-f33c-4133-9f27-9eb78ba0ac66" providerId="ADAL" clId="{8A7932B7-C305-40E5-B508-CC22F6115DD4}" dt="2023-07-24T05:43:44.128" v="4709" actId="47"/>
        <pc:sldMkLst>
          <pc:docMk/>
          <pc:sldMk cId="2998980541" sldId="290"/>
        </pc:sldMkLst>
      </pc:sldChg>
      <pc:sldChg chg="addSp delSp modSp new mod setBg modClrScheme chgLayout">
        <pc:chgData name="Roy, Somesh" userId="1acabf4b-f33c-4133-9f27-9eb78ba0ac66" providerId="ADAL" clId="{8A7932B7-C305-40E5-B508-CC22F6115DD4}" dt="2023-07-24T05:54:16.952" v="4936" actId="27636"/>
        <pc:sldMkLst>
          <pc:docMk/>
          <pc:sldMk cId="2055005093" sldId="291"/>
        </pc:sldMkLst>
      </pc:sldChg>
      <pc:sldChg chg="addSp delSp modSp new mod setBg">
        <pc:chgData name="Roy, Somesh" userId="1acabf4b-f33c-4133-9f27-9eb78ba0ac66" providerId="ADAL" clId="{8A7932B7-C305-40E5-B508-CC22F6115DD4}" dt="2023-07-24T06:00:42.734" v="5071" actId="21"/>
        <pc:sldMkLst>
          <pc:docMk/>
          <pc:sldMk cId="7928765" sldId="292"/>
        </pc:sldMkLst>
      </pc:sldChg>
      <pc:sldChg chg="add del">
        <pc:chgData name="Roy, Somesh" userId="1acabf4b-f33c-4133-9f27-9eb78ba0ac66" providerId="ADAL" clId="{8A7932B7-C305-40E5-B508-CC22F6115DD4}" dt="2023-07-24T06:02:17.958" v="5081" actId="2696"/>
        <pc:sldMkLst>
          <pc:docMk/>
          <pc:sldMk cId="203914330" sldId="293"/>
        </pc:sldMkLst>
      </pc:sldChg>
      <pc:sldChg chg="addSp delSp modSp add mod setBg">
        <pc:chgData name="Roy, Somesh" userId="1acabf4b-f33c-4133-9f27-9eb78ba0ac66" providerId="ADAL" clId="{8A7932B7-C305-40E5-B508-CC22F6115DD4}" dt="2023-07-24T06:08:40.596" v="5364" actId="26606"/>
        <pc:sldMkLst>
          <pc:docMk/>
          <pc:sldMk cId="3902131348" sldId="293"/>
        </pc:sldMkLst>
      </pc:sldChg>
      <pc:sldChg chg="addSp delSp modSp new mod setBg modClrScheme chgLayout">
        <pc:chgData name="Roy, Somesh" userId="1acabf4b-f33c-4133-9f27-9eb78ba0ac66" providerId="ADAL" clId="{8A7932B7-C305-40E5-B508-CC22F6115DD4}" dt="2023-07-24T06:18:12.018" v="5576" actId="26606"/>
        <pc:sldMkLst>
          <pc:docMk/>
          <pc:sldMk cId="2687646872" sldId="294"/>
        </pc:sldMkLst>
      </pc:sldChg>
      <pc:sldChg chg="addSp delSp modSp new mod setBg">
        <pc:chgData name="Roy, Somesh" userId="1acabf4b-f33c-4133-9f27-9eb78ba0ac66" providerId="ADAL" clId="{8A7932B7-C305-40E5-B508-CC22F6115DD4}" dt="2023-07-24T06:18:57.013" v="5583" actId="948"/>
        <pc:sldMkLst>
          <pc:docMk/>
          <pc:sldMk cId="1442776364" sldId="295"/>
        </pc:sldMkLst>
      </pc:sldChg>
      <pc:sldChg chg="addSp modSp new mod setBg">
        <pc:chgData name="Roy, Somesh" userId="1acabf4b-f33c-4133-9f27-9eb78ba0ac66" providerId="ADAL" clId="{8A7932B7-C305-40E5-B508-CC22F6115DD4}" dt="2023-07-24T06:24:45.468" v="5948" actId="20577"/>
        <pc:sldMkLst>
          <pc:docMk/>
          <pc:sldMk cId="2949696911" sldId="296"/>
        </pc:sldMkLst>
      </pc:sldChg>
      <pc:sldChg chg="addSp modSp new mod ord setBg">
        <pc:chgData name="Roy, Somesh" userId="1acabf4b-f33c-4133-9f27-9eb78ba0ac66" providerId="ADAL" clId="{8A7932B7-C305-40E5-B508-CC22F6115DD4}" dt="2023-07-24T06:52:01.185" v="7452"/>
        <pc:sldMkLst>
          <pc:docMk/>
          <pc:sldMk cId="3448292438" sldId="297"/>
        </pc:sldMkLst>
      </pc:sldChg>
      <pc:sldChg chg="addSp modSp new mod setBg modClrScheme chgLayout">
        <pc:chgData name="Roy, Somesh" userId="1acabf4b-f33c-4133-9f27-9eb78ba0ac66" providerId="ADAL" clId="{8A7932B7-C305-40E5-B508-CC22F6115DD4}" dt="2023-07-24T06:36:27.107" v="6726" actId="26606"/>
        <pc:sldMkLst>
          <pc:docMk/>
          <pc:sldMk cId="2255806145" sldId="298"/>
        </pc:sldMkLst>
      </pc:sldChg>
      <pc:sldChg chg="addSp modSp new mod setBg">
        <pc:chgData name="Roy, Somesh" userId="1acabf4b-f33c-4133-9f27-9eb78ba0ac66" providerId="ADAL" clId="{8A7932B7-C305-40E5-B508-CC22F6115DD4}" dt="2023-07-24T06:52:06.225" v="7453" actId="14100"/>
        <pc:sldMkLst>
          <pc:docMk/>
          <pc:sldMk cId="401749904" sldId="299"/>
        </pc:sldMkLst>
      </pc:sldChg>
      <pc:sldChg chg="addSp delSp modSp new mod setBg modClrScheme modAnim chgLayout">
        <pc:chgData name="Roy, Somesh" userId="1acabf4b-f33c-4133-9f27-9eb78ba0ac66" providerId="ADAL" clId="{8A7932B7-C305-40E5-B508-CC22F6115DD4}" dt="2023-07-24T06:47:44.585" v="7274" actId="14861"/>
        <pc:sldMkLst>
          <pc:docMk/>
          <pc:sldMk cId="1796835271" sldId="300"/>
        </pc:sldMkLst>
      </pc:sldChg>
      <pc:sldChg chg="addSp modSp new mod setBg">
        <pc:chgData name="Roy, Somesh" userId="1acabf4b-f33c-4133-9f27-9eb78ba0ac66" providerId="ADAL" clId="{8A7932B7-C305-40E5-B508-CC22F6115DD4}" dt="2023-07-24T06:49:01.065" v="7448" actId="26606"/>
        <pc:sldMkLst>
          <pc:docMk/>
          <pc:sldMk cId="1005433352" sldId="301"/>
        </pc:sldMkLst>
      </pc:sldChg>
      <pc:sldChg chg="add">
        <pc:chgData name="Roy, Somesh" userId="1acabf4b-f33c-4133-9f27-9eb78ba0ac66" providerId="ADAL" clId="{8A7932B7-C305-40E5-B508-CC22F6115DD4}" dt="2023-07-24T06:51:56.767" v="7450" actId="2890"/>
        <pc:sldMkLst>
          <pc:docMk/>
          <pc:sldMk cId="832012405" sldId="302"/>
        </pc:sldMkLst>
      </pc:sldChg>
      <pc:sldChg chg="add del">
        <pc:chgData name="Roy, Somesh" userId="1acabf4b-f33c-4133-9f27-9eb78ba0ac66" providerId="ADAL" clId="{8A7932B7-C305-40E5-B508-CC22F6115DD4}" dt="2023-07-24T07:03:20.924" v="7549" actId="47"/>
        <pc:sldMkLst>
          <pc:docMk/>
          <pc:sldMk cId="362826507" sldId="303"/>
        </pc:sldMkLst>
      </pc:sldChg>
      <pc:sldMasterChg chg="add addSldLayout">
        <pc:chgData name="Roy, Somesh" userId="1acabf4b-f33c-4133-9f27-9eb78ba0ac66" providerId="ADAL" clId="{8A7932B7-C305-40E5-B508-CC22F6115DD4}" dt="2023-07-23T06:50:54.580" v="2411" actId="27028"/>
        <pc:sldMasterMkLst>
          <pc:docMk/>
          <pc:sldMasterMk cId="0" sldId="2147483648"/>
        </pc:sldMasterMkLst>
        <pc:sldLayoutChg chg="add">
          <pc:chgData name="Roy, Somesh" userId="1acabf4b-f33c-4133-9f27-9eb78ba0ac66" providerId="ADAL" clId="{8A7932B7-C305-40E5-B508-CC22F6115DD4}" dt="2023-07-23T06:50:54.580" v="2411" actId="27028"/>
          <pc:sldLayoutMkLst>
            <pc:docMk/>
            <pc:sldMasterMk cId="0" sldId="2147483648"/>
            <pc:sldLayoutMk cId="0" sldId="2147483649"/>
          </pc:sldLayoutMkLst>
        </pc:sldLayoutChg>
      </pc:sldMasterChg>
      <pc:sldMasterChg chg="replId addSldLayout modSldLayout">
        <pc:chgData name="Roy, Somesh" userId="1acabf4b-f33c-4133-9f27-9eb78ba0ac66" providerId="ADAL" clId="{8A7932B7-C305-40E5-B508-CC22F6115DD4}" dt="2023-07-23T06:50:54.580" v="2411" actId="27028"/>
        <pc:sldMasterMkLst>
          <pc:docMk/>
          <pc:sldMasterMk cId="762613101" sldId="2147483661"/>
        </pc:sldMasterMkLst>
        <pc:sldLayoutChg chg="add">
          <pc:chgData name="Roy, Somesh" userId="1acabf4b-f33c-4133-9f27-9eb78ba0ac66" providerId="ADAL" clId="{8A7932B7-C305-40E5-B508-CC22F6115DD4}" dt="2023-07-23T06:46:04.494" v="2278" actId="27028"/>
          <pc:sldLayoutMkLst>
            <pc:docMk/>
            <pc:sldMasterMk cId="762613101" sldId="2147483661"/>
            <pc:sldLayoutMk cId="3646304819" sldId="2147483660"/>
          </pc:sldLayoutMkLst>
        </pc:sldLayoutChg>
        <pc:sldLayoutChg chg="replId">
          <pc:chgData name="Roy, Somesh" userId="1acabf4b-f33c-4133-9f27-9eb78ba0ac66" providerId="ADAL" clId="{8A7932B7-C305-40E5-B508-CC22F6115DD4}" dt="2023-07-23T06:50:54.580" v="2411" actId="27028"/>
          <pc:sldLayoutMkLst>
            <pc:docMk/>
            <pc:sldMasterMk cId="762613101" sldId="2147483661"/>
            <pc:sldLayoutMk cId="814908719" sldId="2147483662"/>
          </pc:sldLayoutMkLst>
        </pc:sldLayoutChg>
      </pc:sldMasterChg>
    </pc:docChg>
  </pc:docChgLst>
  <pc:docChgLst>
    <pc:chgData name="Mukut, KM" userId="S::km.mukut@marquette.edu::2fac2f92-416c-4e92-82ba-41ee479b5d48" providerId="AD" clId="Web-{1CFEA2A9-C607-0BD8-2189-BDCA40A21746}"/>
    <pc:docChg chg="modSld">
      <pc:chgData name="Mukut, KM" userId="S::km.mukut@marquette.edu::2fac2f92-416c-4e92-82ba-41ee479b5d48" providerId="AD" clId="Web-{1CFEA2A9-C607-0BD8-2189-BDCA40A21746}" dt="2025-07-28T04:07:37.313" v="2" actId="20577"/>
      <pc:docMkLst>
        <pc:docMk/>
      </pc:docMkLst>
      <pc:sldChg chg="modSp">
        <pc:chgData name="Mukut, KM" userId="S::km.mukut@marquette.edu::2fac2f92-416c-4e92-82ba-41ee479b5d48" providerId="AD" clId="Web-{1CFEA2A9-C607-0BD8-2189-BDCA40A21746}" dt="2025-07-28T04:07:37.313" v="2" actId="20577"/>
        <pc:sldMkLst>
          <pc:docMk/>
          <pc:sldMk cId="367211742" sldId="260"/>
        </pc:sldMkLst>
        <pc:spChg chg="mod">
          <ac:chgData name="Mukut, KM" userId="S::km.mukut@marquette.edu::2fac2f92-416c-4e92-82ba-41ee479b5d48" providerId="AD" clId="Web-{1CFEA2A9-C607-0BD8-2189-BDCA40A21746}" dt="2025-07-28T04:07:37.313" v="2" actId="20577"/>
          <ac:spMkLst>
            <pc:docMk/>
            <pc:sldMk cId="367211742" sldId="260"/>
            <ac:spMk id="4" creationId="{D84294F2-1A05-E637-48D5-671AEA755D82}"/>
          </ac:spMkLst>
        </pc:spChg>
      </pc:sldChg>
    </pc:docChg>
  </pc:docChgLst>
  <pc:docChgLst>
    <pc:chgData name="Roy, Somesh" userId="1acabf4b-f33c-4133-9f27-9eb78ba0ac66" providerId="ADAL" clId="{1D6AC2EB-F712-4211-8004-4938C3240DC1}"/>
    <pc:docChg chg="custSel modSld">
      <pc:chgData name="Roy, Somesh" userId="1acabf4b-f33c-4133-9f27-9eb78ba0ac66" providerId="ADAL" clId="{1D6AC2EB-F712-4211-8004-4938C3240DC1}" dt="2023-07-24T22:17:12.865" v="4" actId="404"/>
      <pc:docMkLst>
        <pc:docMk/>
      </pc:docMkLst>
      <pc:sldChg chg="delSp mod delAnim">
        <pc:chgData name="Roy, Somesh" userId="1acabf4b-f33c-4133-9f27-9eb78ba0ac66" providerId="ADAL" clId="{1D6AC2EB-F712-4211-8004-4938C3240DC1}" dt="2023-07-24T22:16:09.385" v="0" actId="478"/>
        <pc:sldMkLst>
          <pc:docMk/>
          <pc:sldMk cId="4221095728" sldId="257"/>
        </pc:sldMkLst>
      </pc:sldChg>
      <pc:sldChg chg="addSp modSp mod">
        <pc:chgData name="Roy, Somesh" userId="1acabf4b-f33c-4133-9f27-9eb78ba0ac66" providerId="ADAL" clId="{1D6AC2EB-F712-4211-8004-4938C3240DC1}" dt="2023-07-24T22:17:12.865" v="4" actId="404"/>
        <pc:sldMkLst>
          <pc:docMk/>
          <pc:sldMk cId="7928765" sldId="292"/>
        </pc:sldMkLst>
      </pc:sldChg>
    </pc:docChg>
  </pc:docChgLst>
  <pc:docChgLst>
    <pc:chgData name="Gventer, Evan" userId="S::evan.gventer@marquette.edu::59557401-6214-41ad-af72-46d59966c761" providerId="AD" clId="Web-{111B9DE1-A40E-9D32-A719-BAC4A637EF29}"/>
    <pc:docChg chg="modSld">
      <pc:chgData name="Gventer, Evan" userId="S::evan.gventer@marquette.edu::59557401-6214-41ad-af72-46d59966c761" providerId="AD" clId="Web-{111B9DE1-A40E-9D32-A719-BAC4A637EF29}" dt="2025-07-28T13:37:22.283" v="71" actId="1076"/>
      <pc:docMkLst>
        <pc:docMk/>
      </pc:docMkLst>
      <pc:sldChg chg="addSp delSp modSp">
        <pc:chgData name="Gventer, Evan" userId="S::evan.gventer@marquette.edu::59557401-6214-41ad-af72-46d59966c761" providerId="AD" clId="Web-{111B9DE1-A40E-9D32-A719-BAC4A637EF29}" dt="2025-07-28T13:37:22.283" v="71" actId="1076"/>
        <pc:sldMkLst>
          <pc:docMk/>
          <pc:sldMk cId="115543756" sldId="316"/>
        </pc:sldMkLst>
        <pc:spChg chg="add del mod">
          <ac:chgData name="Gventer, Evan" userId="S::evan.gventer@marquette.edu::59557401-6214-41ad-af72-46d59966c761" providerId="AD" clId="Web-{111B9DE1-A40E-9D32-A719-BAC4A637EF29}" dt="2025-07-28T13:35:48.048" v="13"/>
          <ac:spMkLst>
            <pc:docMk/>
            <pc:sldMk cId="115543756" sldId="316"/>
            <ac:spMk id="8" creationId="{175591CD-858E-C8A2-2D07-3E3B974D73D2}"/>
          </ac:spMkLst>
        </pc:spChg>
        <pc:spChg chg="mod">
          <ac:chgData name="Gventer, Evan" userId="S::evan.gventer@marquette.edu::59557401-6214-41ad-af72-46d59966c761" providerId="AD" clId="Web-{111B9DE1-A40E-9D32-A719-BAC4A637EF29}" dt="2025-07-28T13:36:07.985" v="48" actId="20577"/>
          <ac:spMkLst>
            <pc:docMk/>
            <pc:sldMk cId="115543756" sldId="316"/>
            <ac:spMk id="10" creationId="{C650B048-0ACA-D762-9FCA-7EC3F68D6A40}"/>
          </ac:spMkLst>
        </pc:spChg>
        <pc:picChg chg="add mod">
          <ac:chgData name="Gventer, Evan" userId="S::evan.gventer@marquette.edu::59557401-6214-41ad-af72-46d59966c761" providerId="AD" clId="Web-{111B9DE1-A40E-9D32-A719-BAC4A637EF29}" dt="2025-07-28T13:35:12.954" v="8" actId="1076"/>
          <ac:picMkLst>
            <pc:docMk/>
            <pc:sldMk cId="115543756" sldId="316"/>
            <ac:picMk id="3" creationId="{CC3BB3D5-31F2-C29A-CBC7-F7F169D5F684}"/>
          </ac:picMkLst>
        </pc:picChg>
        <pc:picChg chg="del mod">
          <ac:chgData name="Gventer, Evan" userId="S::evan.gventer@marquette.edu::59557401-6214-41ad-af72-46d59966c761" providerId="AD" clId="Web-{111B9DE1-A40E-9D32-A719-BAC4A637EF29}" dt="2025-07-28T13:35:36.032" v="10"/>
          <ac:picMkLst>
            <pc:docMk/>
            <pc:sldMk cId="115543756" sldId="316"/>
            <ac:picMk id="4" creationId="{802579CE-D466-9085-1697-A18E538E8895}"/>
          </ac:picMkLst>
        </pc:picChg>
        <pc:picChg chg="add mod">
          <ac:chgData name="Gventer, Evan" userId="S::evan.gventer@marquette.edu::59557401-6214-41ad-af72-46d59966c761" providerId="AD" clId="Web-{111B9DE1-A40E-9D32-A719-BAC4A637EF29}" dt="2025-07-28T13:35:56.438" v="16" actId="1076"/>
          <ac:picMkLst>
            <pc:docMk/>
            <pc:sldMk cId="115543756" sldId="316"/>
            <ac:picMk id="5" creationId="{3CCF1BF9-098F-92C9-AA25-AB542287E0D3}"/>
          </ac:picMkLst>
        </pc:picChg>
        <pc:picChg chg="del">
          <ac:chgData name="Gventer, Evan" userId="S::evan.gventer@marquette.edu::59557401-6214-41ad-af72-46d59966c761" providerId="AD" clId="Web-{111B9DE1-A40E-9D32-A719-BAC4A637EF29}" dt="2025-07-28T13:34:51.532" v="1"/>
          <ac:picMkLst>
            <pc:docMk/>
            <pc:sldMk cId="115543756" sldId="316"/>
            <ac:picMk id="6" creationId="{61CAF666-B879-61CC-F46E-9E5293AF1D3B}"/>
          </ac:picMkLst>
        </pc:picChg>
        <pc:picChg chg="add mod">
          <ac:chgData name="Gventer, Evan" userId="S::evan.gventer@marquette.edu::59557401-6214-41ad-af72-46d59966c761" providerId="AD" clId="Web-{111B9DE1-A40E-9D32-A719-BAC4A637EF29}" dt="2025-07-28T13:37:22.283" v="71" actId="1076"/>
          <ac:picMkLst>
            <pc:docMk/>
            <pc:sldMk cId="115543756" sldId="316"/>
            <ac:picMk id="9" creationId="{3F85A8B0-AA59-8CE4-2136-D7E74E61DE76}"/>
          </ac:picMkLst>
        </pc:picChg>
        <pc:picChg chg="del">
          <ac:chgData name="Gventer, Evan" userId="S::evan.gventer@marquette.edu::59557401-6214-41ad-af72-46d59966c761" providerId="AD" clId="Web-{111B9DE1-A40E-9D32-A719-BAC4A637EF29}" dt="2025-07-28T13:37:14.330" v="67"/>
          <ac:picMkLst>
            <pc:docMk/>
            <pc:sldMk cId="115543756" sldId="316"/>
            <ac:picMk id="12" creationId="{BE12B15A-245E-021B-DB34-9BE2B453184E}"/>
          </ac:picMkLst>
        </pc:picChg>
      </pc:sldChg>
      <pc:sldChg chg="modSp">
        <pc:chgData name="Gventer, Evan" userId="S::evan.gventer@marquette.edu::59557401-6214-41ad-af72-46d59966c761" providerId="AD" clId="Web-{111B9DE1-A40E-9D32-A719-BAC4A637EF29}" dt="2025-07-28T13:36:35.486" v="65" actId="14100"/>
        <pc:sldMkLst>
          <pc:docMk/>
          <pc:sldMk cId="3896853687" sldId="317"/>
        </pc:sldMkLst>
        <pc:spChg chg="mod">
          <ac:chgData name="Gventer, Evan" userId="S::evan.gventer@marquette.edu::59557401-6214-41ad-af72-46d59966c761" providerId="AD" clId="Web-{111B9DE1-A40E-9D32-A719-BAC4A637EF29}" dt="2025-07-28T13:36:19.048" v="49" actId="1076"/>
          <ac:spMkLst>
            <pc:docMk/>
            <pc:sldMk cId="3896853687" sldId="317"/>
            <ac:spMk id="7" creationId="{1B77CF9D-6A4D-F589-4260-CA35FEC8F1AA}"/>
          </ac:spMkLst>
        </pc:spChg>
        <pc:spChg chg="mod">
          <ac:chgData name="Gventer, Evan" userId="S::evan.gventer@marquette.edu::59557401-6214-41ad-af72-46d59966c761" providerId="AD" clId="Web-{111B9DE1-A40E-9D32-A719-BAC4A637EF29}" dt="2025-07-28T13:36:30.454" v="64" actId="20577"/>
          <ac:spMkLst>
            <pc:docMk/>
            <pc:sldMk cId="3896853687" sldId="317"/>
            <ac:spMk id="16" creationId="{A7D4CDBF-CC1D-C88C-0B3D-C5D4533BE7D7}"/>
          </ac:spMkLst>
        </pc:spChg>
        <pc:spChg chg="mod">
          <ac:chgData name="Gventer, Evan" userId="S::evan.gventer@marquette.edu::59557401-6214-41ad-af72-46d59966c761" providerId="AD" clId="Web-{111B9DE1-A40E-9D32-A719-BAC4A637EF29}" dt="2025-07-28T13:36:35.486" v="65" actId="14100"/>
          <ac:spMkLst>
            <pc:docMk/>
            <pc:sldMk cId="3896853687" sldId="317"/>
            <ac:spMk id="18" creationId="{992277FE-AE9B-654A-9840-A87303F4D076}"/>
          </ac:spMkLst>
        </pc:spChg>
      </pc:sldChg>
    </pc:docChg>
  </pc:docChgLst>
  <pc:docChgLst>
    <pc:chgData name="Roy, Somesh" userId="1acabf4b-f33c-4133-9f27-9eb78ba0ac66" providerId="ADAL" clId="{B87DE3D9-C5AE-4509-8E36-02CBAFE676CE}"/>
    <pc:docChg chg="custSel modSld">
      <pc:chgData name="Roy, Somesh" userId="1acabf4b-f33c-4133-9f27-9eb78ba0ac66" providerId="ADAL" clId="{B87DE3D9-C5AE-4509-8E36-02CBAFE676CE}" dt="2025-07-28T13:34:16.896" v="89" actId="1076"/>
      <pc:docMkLst>
        <pc:docMk/>
      </pc:docMkLst>
      <pc:sldChg chg="modSp">
        <pc:chgData name="Roy, Somesh" userId="1acabf4b-f33c-4133-9f27-9eb78ba0ac66" providerId="ADAL" clId="{B87DE3D9-C5AE-4509-8E36-02CBAFE676CE}" dt="2025-07-28T13:34:16.896" v="89" actId="1076"/>
        <pc:sldMkLst>
          <pc:docMk/>
          <pc:sldMk cId="4221095728" sldId="257"/>
        </pc:sldMkLst>
        <pc:spChg chg="mod">
          <ac:chgData name="Roy, Somesh" userId="1acabf4b-f33c-4133-9f27-9eb78ba0ac66" providerId="ADAL" clId="{B87DE3D9-C5AE-4509-8E36-02CBAFE676CE}" dt="2025-07-28T13:34:07.552" v="84" actId="14100"/>
          <ac:spMkLst>
            <pc:docMk/>
            <pc:sldMk cId="4221095728" sldId="257"/>
            <ac:spMk id="2" creationId="{E92F706E-11FB-B51B-0340-47A49441D1A8}"/>
          </ac:spMkLst>
        </pc:spChg>
        <pc:spChg chg="mod">
          <ac:chgData name="Roy, Somesh" userId="1acabf4b-f33c-4133-9f27-9eb78ba0ac66" providerId="ADAL" clId="{B87DE3D9-C5AE-4509-8E36-02CBAFE676CE}" dt="2025-07-28T13:33:19.811" v="13" actId="6549"/>
          <ac:spMkLst>
            <pc:docMk/>
            <pc:sldMk cId="4221095728" sldId="257"/>
            <ac:spMk id="4" creationId="{DE17FEA9-C426-AFDC-9161-B20361CC64FA}"/>
          </ac:spMkLst>
        </pc:spChg>
        <pc:spChg chg="mod">
          <ac:chgData name="Roy, Somesh" userId="1acabf4b-f33c-4133-9f27-9eb78ba0ac66" providerId="ADAL" clId="{B87DE3D9-C5AE-4509-8E36-02CBAFE676CE}" dt="2025-07-28T13:34:16.896" v="89" actId="1076"/>
          <ac:spMkLst>
            <pc:docMk/>
            <pc:sldMk cId="4221095728" sldId="257"/>
            <ac:spMk id="6" creationId="{7116F026-8E9A-13C3-8F8C-92BE314851B0}"/>
          </ac:spMkLst>
        </pc:spChg>
      </pc:sldChg>
    </pc:docChg>
  </pc:docChgLst>
  <pc:docChgLst>
    <pc:chgData name="Mukut, KM" userId="S::km.mukut@marquette.edu::2fac2f92-416c-4e92-82ba-41ee479b5d48" providerId="AD" clId="Web-{247AD3D1-388E-45FD-8017-8DD2BAD3FF48}"/>
    <pc:docChg chg="modSld">
      <pc:chgData name="Mukut, KM" userId="S::km.mukut@marquette.edu::2fac2f92-416c-4e92-82ba-41ee479b5d48" providerId="AD" clId="Web-{247AD3D1-388E-45FD-8017-8DD2BAD3FF48}" dt="2023-07-23T21:16:07.831" v="40"/>
      <pc:docMkLst>
        <pc:docMk/>
      </pc:docMkLst>
      <pc:sldChg chg="addSp modSp">
        <pc:chgData name="Mukut, KM" userId="S::km.mukut@marquette.edu::2fac2f92-416c-4e92-82ba-41ee479b5d48" providerId="AD" clId="Web-{247AD3D1-388E-45FD-8017-8DD2BAD3FF48}" dt="2023-07-23T21:09:08.190" v="18" actId="1076"/>
        <pc:sldMkLst>
          <pc:docMk/>
          <pc:sldMk cId="1891088690" sldId="264"/>
        </pc:sldMkLst>
      </pc:sldChg>
      <pc:sldChg chg="addSp delSp modSp mod setBg setClrOvrMap">
        <pc:chgData name="Mukut, KM" userId="S::km.mukut@marquette.edu::2fac2f92-416c-4e92-82ba-41ee479b5d48" providerId="AD" clId="Web-{247AD3D1-388E-45FD-8017-8DD2BAD3FF48}" dt="2023-07-23T21:16:07.831" v="40"/>
        <pc:sldMkLst>
          <pc:docMk/>
          <pc:sldMk cId="3886847710" sldId="269"/>
        </pc:sldMkLst>
      </pc:sldChg>
    </pc:docChg>
  </pc:docChgLst>
  <pc:docChgLst>
    <pc:chgData name="Roy, Somesh" userId="1acabf4b-f33c-4133-9f27-9eb78ba0ac66" providerId="ADAL" clId="{5A434353-EBF2-499E-9AD1-90076AFEF357}"/>
    <pc:docChg chg="custSel modSld">
      <pc:chgData name="Roy, Somesh" userId="1acabf4b-f33c-4133-9f27-9eb78ba0ac66" providerId="ADAL" clId="{5A434353-EBF2-499E-9AD1-90076AFEF357}" dt="2025-07-28T11:35:47.233" v="87"/>
      <pc:docMkLst>
        <pc:docMk/>
      </pc:docMkLst>
      <pc:sldChg chg="addSp modSp mod modAnim">
        <pc:chgData name="Roy, Somesh" userId="1acabf4b-f33c-4133-9f27-9eb78ba0ac66" providerId="ADAL" clId="{5A434353-EBF2-499E-9AD1-90076AFEF357}" dt="2025-07-28T11:35:47.233" v="87"/>
        <pc:sldMkLst>
          <pc:docMk/>
          <pc:sldMk cId="4221095728" sldId="257"/>
        </pc:sldMkLst>
        <pc:spChg chg="add mod">
          <ac:chgData name="Roy, Somesh" userId="1acabf4b-f33c-4133-9f27-9eb78ba0ac66" providerId="ADAL" clId="{5A434353-EBF2-499E-9AD1-90076AFEF357}" dt="2025-07-28T11:35:35.360" v="86" actId="1035"/>
          <ac:spMkLst>
            <pc:docMk/>
            <pc:sldMk cId="4221095728" sldId="257"/>
            <ac:spMk id="4" creationId="{DE17FEA9-C426-AFDC-9161-B20361CC64FA}"/>
          </ac:spMkLst>
        </pc:spChg>
      </pc:sldChg>
      <pc:sldChg chg="addSp delSp modSp mod">
        <pc:chgData name="Roy, Somesh" userId="1acabf4b-f33c-4133-9f27-9eb78ba0ac66" providerId="ADAL" clId="{5A434353-EBF2-499E-9AD1-90076AFEF357}" dt="2025-07-28T11:33:10.315" v="14" actId="478"/>
        <pc:sldMkLst>
          <pc:docMk/>
          <pc:sldMk cId="1899486786" sldId="288"/>
        </pc:sldMkLst>
        <pc:spChg chg="mod">
          <ac:chgData name="Roy, Somesh" userId="1acabf4b-f33c-4133-9f27-9eb78ba0ac66" providerId="ADAL" clId="{5A434353-EBF2-499E-9AD1-90076AFEF357}" dt="2025-07-28T11:33:05.522" v="13" actId="1038"/>
          <ac:spMkLst>
            <pc:docMk/>
            <pc:sldMk cId="1899486786" sldId="288"/>
            <ac:spMk id="4" creationId="{4BEEDF49-B2C8-8874-4D41-8E5995DB3A99}"/>
          </ac:spMkLst>
        </pc:spChg>
        <pc:spChg chg="del">
          <ac:chgData name="Roy, Somesh" userId="1acabf4b-f33c-4133-9f27-9eb78ba0ac66" providerId="ADAL" clId="{5A434353-EBF2-499E-9AD1-90076AFEF357}" dt="2025-07-28T11:32:57.357" v="0" actId="478"/>
          <ac:spMkLst>
            <pc:docMk/>
            <pc:sldMk cId="1899486786" sldId="288"/>
            <ac:spMk id="5" creationId="{0EE4D94D-2EEB-F69A-3F3C-BEB0C65AA765}"/>
          </ac:spMkLst>
        </pc:spChg>
        <pc:spChg chg="add del mod">
          <ac:chgData name="Roy, Somesh" userId="1acabf4b-f33c-4133-9f27-9eb78ba0ac66" providerId="ADAL" clId="{5A434353-EBF2-499E-9AD1-90076AFEF357}" dt="2025-07-28T11:33:10.315" v="14" actId="478"/>
          <ac:spMkLst>
            <pc:docMk/>
            <pc:sldMk cId="1899486786" sldId="288"/>
            <ac:spMk id="7" creationId="{7DA59A73-574C-66D9-BAA4-9C9877377F95}"/>
          </ac:spMkLst>
        </pc:spChg>
      </pc:sldChg>
      <pc:sldChg chg="modSp mod">
        <pc:chgData name="Roy, Somesh" userId="1acabf4b-f33c-4133-9f27-9eb78ba0ac66" providerId="ADAL" clId="{5A434353-EBF2-499E-9AD1-90076AFEF357}" dt="2025-07-28T11:33:21.063" v="15" actId="20577"/>
        <pc:sldMkLst>
          <pc:docMk/>
          <pc:sldMk cId="4221462074" sldId="303"/>
        </pc:sldMkLst>
        <pc:spChg chg="mod">
          <ac:chgData name="Roy, Somesh" userId="1acabf4b-f33c-4133-9f27-9eb78ba0ac66" providerId="ADAL" clId="{5A434353-EBF2-499E-9AD1-90076AFEF357}" dt="2025-07-28T11:33:21.063" v="15" actId="20577"/>
          <ac:spMkLst>
            <pc:docMk/>
            <pc:sldMk cId="4221462074" sldId="303"/>
            <ac:spMk id="3" creationId="{C0626A53-F375-0F84-CA3C-AFF40D78CC0D}"/>
          </ac:spMkLst>
        </pc:spChg>
      </pc:sldChg>
    </pc:docChg>
  </pc:docChgLst>
  <pc:docChgLst>
    <pc:chgData name="Mukut, KM" userId="S::km.mukut@marquette.edu::2fac2f92-416c-4e92-82ba-41ee479b5d48" providerId="AD" clId="Web-{117A86A8-A28E-4412-AB3F-C960C0FBDA31}"/>
    <pc:docChg chg="modSld">
      <pc:chgData name="Mukut, KM" userId="S::km.mukut@marquette.edu::2fac2f92-416c-4e92-82ba-41ee479b5d48" providerId="AD" clId="Web-{117A86A8-A28E-4412-AB3F-C960C0FBDA31}" dt="2023-07-24T00:18:56.072" v="19" actId="20577"/>
      <pc:docMkLst>
        <pc:docMk/>
      </pc:docMkLst>
      <pc:sldChg chg="modSp">
        <pc:chgData name="Mukut, KM" userId="S::km.mukut@marquette.edu::2fac2f92-416c-4e92-82ba-41ee479b5d48" providerId="AD" clId="Web-{117A86A8-A28E-4412-AB3F-C960C0FBDA31}" dt="2023-07-23T23:42:27.139" v="2" actId="20577"/>
        <pc:sldMkLst>
          <pc:docMk/>
          <pc:sldMk cId="367211742" sldId="260"/>
        </pc:sldMkLst>
      </pc:sldChg>
      <pc:sldChg chg="modSp">
        <pc:chgData name="Mukut, KM" userId="S::km.mukut@marquette.edu::2fac2f92-416c-4e92-82ba-41ee479b5d48" providerId="AD" clId="Web-{117A86A8-A28E-4412-AB3F-C960C0FBDA31}" dt="2023-07-24T00:18:56.072" v="19" actId="20577"/>
        <pc:sldMkLst>
          <pc:docMk/>
          <pc:sldMk cId="3158441860" sldId="27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A5488-049C-4429-A879-9383A8A05D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3F718F-7AFA-4C12-80F6-B41B99F732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Tell us how you want us to call you</a:t>
          </a:r>
        </a:p>
      </dgm:t>
    </dgm:pt>
    <dgm:pt modelId="{C316C87E-0DDB-415C-87BF-47DB5B2CB67F}" type="parTrans" cxnId="{F5A6A420-11D8-4E02-85D5-4A09772124A2}">
      <dgm:prSet/>
      <dgm:spPr/>
      <dgm:t>
        <a:bodyPr/>
        <a:lstStyle/>
        <a:p>
          <a:endParaRPr lang="en-US" sz="3200"/>
        </a:p>
      </dgm:t>
    </dgm:pt>
    <dgm:pt modelId="{35CC98AD-5210-4B80-B1EB-82A944DE4F7C}" type="sibTrans" cxnId="{F5A6A420-11D8-4E02-85D5-4A09772124A2}">
      <dgm:prSet/>
      <dgm:spPr/>
      <dgm:t>
        <a:bodyPr/>
        <a:lstStyle/>
        <a:p>
          <a:endParaRPr lang="en-US" sz="2800"/>
        </a:p>
      </dgm:t>
    </dgm:pt>
    <dgm:pt modelId="{9B2F1EFC-B3AC-4C01-A5DE-CC149112B7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Tell us something – other than which school or grade you are in – about yourself. Maybe …</a:t>
          </a:r>
        </a:p>
      </dgm:t>
    </dgm:pt>
    <dgm:pt modelId="{03075A0E-CB84-4F7C-9AEF-B2A8EED4943E}" type="parTrans" cxnId="{09671AB1-8098-40AA-A2F0-6640A73D00F0}">
      <dgm:prSet/>
      <dgm:spPr/>
      <dgm:t>
        <a:bodyPr/>
        <a:lstStyle/>
        <a:p>
          <a:endParaRPr lang="en-US" sz="3200"/>
        </a:p>
      </dgm:t>
    </dgm:pt>
    <dgm:pt modelId="{356CEC56-6ADD-47F5-83E0-E8B1CE8D409F}" type="sibTrans" cxnId="{09671AB1-8098-40AA-A2F0-6640A73D00F0}">
      <dgm:prSet/>
      <dgm:spPr/>
      <dgm:t>
        <a:bodyPr/>
        <a:lstStyle/>
        <a:p>
          <a:endParaRPr lang="en-US" sz="2800"/>
        </a:p>
      </dgm:t>
    </dgm:pt>
    <dgm:pt modelId="{44BF2121-B1E0-4A66-9845-6BD0BB23CB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some interesting facts</a:t>
          </a:r>
        </a:p>
      </dgm:t>
    </dgm:pt>
    <dgm:pt modelId="{4812BDD9-7515-4FF9-9B33-F75D8709C34E}" type="parTrans" cxnId="{25463A15-4C16-44A3-AB80-32E3B2029943}">
      <dgm:prSet/>
      <dgm:spPr/>
      <dgm:t>
        <a:bodyPr/>
        <a:lstStyle/>
        <a:p>
          <a:endParaRPr lang="en-US" sz="3200"/>
        </a:p>
      </dgm:t>
    </dgm:pt>
    <dgm:pt modelId="{1D5E2C14-3E8C-4387-9EDB-618B9BB29F33}" type="sibTrans" cxnId="{25463A15-4C16-44A3-AB80-32E3B2029943}">
      <dgm:prSet/>
      <dgm:spPr/>
      <dgm:t>
        <a:bodyPr/>
        <a:lstStyle/>
        <a:p>
          <a:endParaRPr lang="en-US" sz="2800"/>
        </a:p>
      </dgm:t>
    </dgm:pt>
    <dgm:pt modelId="{B7257E1E-CBB7-4B4D-91DC-DDA5F50675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what you did this summer</a:t>
          </a:r>
        </a:p>
      </dgm:t>
    </dgm:pt>
    <dgm:pt modelId="{BE56D519-1B1A-404C-B147-D616C3547AE8}" type="parTrans" cxnId="{8E3441D3-0416-4F3E-8B32-D5BF56AE73E5}">
      <dgm:prSet/>
      <dgm:spPr/>
      <dgm:t>
        <a:bodyPr/>
        <a:lstStyle/>
        <a:p>
          <a:endParaRPr lang="en-US" sz="3200"/>
        </a:p>
      </dgm:t>
    </dgm:pt>
    <dgm:pt modelId="{2015B9F6-CB0D-410F-A230-FCE06B503CBE}" type="sibTrans" cxnId="{8E3441D3-0416-4F3E-8B32-D5BF56AE73E5}">
      <dgm:prSet/>
      <dgm:spPr/>
      <dgm:t>
        <a:bodyPr/>
        <a:lstStyle/>
        <a:p>
          <a:endParaRPr lang="en-US" sz="2800"/>
        </a:p>
      </dgm:t>
    </dgm:pt>
    <dgm:pt modelId="{10E4E52C-EA43-4D98-A005-AA572A20703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or, something else, altogether!</a:t>
          </a:r>
        </a:p>
      </dgm:t>
    </dgm:pt>
    <dgm:pt modelId="{04A5B212-41FD-41CE-BC6E-FBFA01E70848}" type="parTrans" cxnId="{8AD4A6B7-D5BD-4596-8E12-20D166186B9B}">
      <dgm:prSet/>
      <dgm:spPr/>
      <dgm:t>
        <a:bodyPr/>
        <a:lstStyle/>
        <a:p>
          <a:endParaRPr lang="en-US" sz="3200"/>
        </a:p>
      </dgm:t>
    </dgm:pt>
    <dgm:pt modelId="{1F50C933-C519-4EE0-B8CE-4003FE109B5C}" type="sibTrans" cxnId="{8AD4A6B7-D5BD-4596-8E12-20D166186B9B}">
      <dgm:prSet/>
      <dgm:spPr/>
      <dgm:t>
        <a:bodyPr/>
        <a:lstStyle/>
        <a:p>
          <a:endParaRPr lang="en-US" sz="2800"/>
        </a:p>
      </dgm:t>
    </dgm:pt>
    <dgm:pt modelId="{AAFBCE9B-7E0E-4692-821B-3FE9484ED8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>
              <a:latin typeface="Calibri"/>
              <a:ea typeface="Calibri"/>
              <a:cs typeface="Calibri"/>
              <a:sym typeface="Calibri"/>
            </a:rPr>
            <a:t>What's your favorite food to make for yourself to eat — even if it's just a snack or something very simple? </a:t>
          </a:r>
          <a:endParaRPr lang="en-US" sz="2400"/>
        </a:p>
      </dgm:t>
    </dgm:pt>
    <dgm:pt modelId="{4A4A6486-D306-4356-97CF-236359FF9E8B}" type="parTrans" cxnId="{06B018EF-42A2-45E1-B284-02B07C2A2CAC}">
      <dgm:prSet/>
      <dgm:spPr/>
      <dgm:t>
        <a:bodyPr/>
        <a:lstStyle/>
        <a:p>
          <a:endParaRPr lang="en-US" sz="3200"/>
        </a:p>
      </dgm:t>
    </dgm:pt>
    <dgm:pt modelId="{2B3C5889-F091-41C7-9BAB-1C9E0B2EC196}" type="sibTrans" cxnId="{06B018EF-42A2-45E1-B284-02B07C2A2CAC}">
      <dgm:prSet/>
      <dgm:spPr/>
      <dgm:t>
        <a:bodyPr/>
        <a:lstStyle/>
        <a:p>
          <a:endParaRPr lang="en-US" sz="2800"/>
        </a:p>
      </dgm:t>
    </dgm:pt>
    <dgm:pt modelId="{FA715735-5403-4C34-9B90-1647789486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Ask me something – anything!</a:t>
          </a:r>
        </a:p>
      </dgm:t>
    </dgm:pt>
    <dgm:pt modelId="{8E9C3955-DDB8-4F17-A084-C37CD99BDD9D}" type="parTrans" cxnId="{1D205814-D825-48B5-A256-2C6CA7519ED3}">
      <dgm:prSet/>
      <dgm:spPr/>
      <dgm:t>
        <a:bodyPr/>
        <a:lstStyle/>
        <a:p>
          <a:endParaRPr lang="en-US" sz="3200"/>
        </a:p>
      </dgm:t>
    </dgm:pt>
    <dgm:pt modelId="{3220FAFB-85AC-476A-8B84-B8977F47B420}" type="sibTrans" cxnId="{1D205814-D825-48B5-A256-2C6CA7519ED3}">
      <dgm:prSet/>
      <dgm:spPr/>
      <dgm:t>
        <a:bodyPr/>
        <a:lstStyle/>
        <a:p>
          <a:endParaRPr lang="en-US" sz="2800"/>
        </a:p>
      </dgm:t>
    </dgm:pt>
    <dgm:pt modelId="{40C8547B-C294-4210-BD48-166005286AFB}" type="pres">
      <dgm:prSet presAssocID="{18AA5488-049C-4429-A879-9383A8A05D25}" presName="root" presStyleCnt="0">
        <dgm:presLayoutVars>
          <dgm:dir/>
          <dgm:resizeHandles val="exact"/>
        </dgm:presLayoutVars>
      </dgm:prSet>
      <dgm:spPr/>
    </dgm:pt>
    <dgm:pt modelId="{9D6AF8B4-AD6F-4D69-A9AB-72A40622FFBA}" type="pres">
      <dgm:prSet presAssocID="{8B3F718F-7AFA-4C12-80F6-B41B99F73265}" presName="compNode" presStyleCnt="0"/>
      <dgm:spPr/>
    </dgm:pt>
    <dgm:pt modelId="{239E2102-A9F0-421B-8F65-F5E3C45680B8}" type="pres">
      <dgm:prSet presAssocID="{8B3F718F-7AFA-4C12-80F6-B41B99F73265}" presName="bgRect" presStyleLbl="bgShp" presStyleIdx="0" presStyleCnt="4"/>
      <dgm:spPr/>
    </dgm:pt>
    <dgm:pt modelId="{67D90142-B613-4CFB-AA81-0B2F3C053CF8}" type="pres">
      <dgm:prSet presAssocID="{8B3F718F-7AFA-4C12-80F6-B41B99F7326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CCB8CFF9-DC27-4E07-BA86-88077AA00304}" type="pres">
      <dgm:prSet presAssocID="{8B3F718F-7AFA-4C12-80F6-B41B99F73265}" presName="spaceRect" presStyleCnt="0"/>
      <dgm:spPr/>
    </dgm:pt>
    <dgm:pt modelId="{6DEB81A3-A9AE-436E-B2B8-EB41D8FF77E3}" type="pres">
      <dgm:prSet presAssocID="{8B3F718F-7AFA-4C12-80F6-B41B99F73265}" presName="parTx" presStyleLbl="revTx" presStyleIdx="0" presStyleCnt="5">
        <dgm:presLayoutVars>
          <dgm:chMax val="0"/>
          <dgm:chPref val="0"/>
        </dgm:presLayoutVars>
      </dgm:prSet>
      <dgm:spPr/>
    </dgm:pt>
    <dgm:pt modelId="{27408B66-423D-40BB-85B4-8B88FBF3351A}" type="pres">
      <dgm:prSet presAssocID="{35CC98AD-5210-4B80-B1EB-82A944DE4F7C}" presName="sibTrans" presStyleCnt="0"/>
      <dgm:spPr/>
    </dgm:pt>
    <dgm:pt modelId="{61AA96F4-98A5-46D1-97D3-29083EF10159}" type="pres">
      <dgm:prSet presAssocID="{9B2F1EFC-B3AC-4C01-A5DE-CC149112B743}" presName="compNode" presStyleCnt="0"/>
      <dgm:spPr/>
    </dgm:pt>
    <dgm:pt modelId="{4C757AFD-92BC-4B10-8E76-D5EEF436B31E}" type="pres">
      <dgm:prSet presAssocID="{9B2F1EFC-B3AC-4C01-A5DE-CC149112B743}" presName="bgRect" presStyleLbl="bgShp" presStyleIdx="1" presStyleCnt="4"/>
      <dgm:spPr/>
    </dgm:pt>
    <dgm:pt modelId="{F2180044-F077-426B-A7A7-3146A251A969}" type="pres">
      <dgm:prSet presAssocID="{9B2F1EFC-B3AC-4C01-A5DE-CC149112B7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with solid fill"/>
        </a:ext>
      </dgm:extLst>
    </dgm:pt>
    <dgm:pt modelId="{50CE06BD-EBC6-493F-86BE-29EBFDC3F94B}" type="pres">
      <dgm:prSet presAssocID="{9B2F1EFC-B3AC-4C01-A5DE-CC149112B743}" presName="spaceRect" presStyleCnt="0"/>
      <dgm:spPr/>
    </dgm:pt>
    <dgm:pt modelId="{5A734224-D228-47E4-AE94-89C4AD0B9274}" type="pres">
      <dgm:prSet presAssocID="{9B2F1EFC-B3AC-4C01-A5DE-CC149112B743}" presName="parTx" presStyleLbl="revTx" presStyleIdx="1" presStyleCnt="5">
        <dgm:presLayoutVars>
          <dgm:chMax val="0"/>
          <dgm:chPref val="0"/>
        </dgm:presLayoutVars>
      </dgm:prSet>
      <dgm:spPr/>
    </dgm:pt>
    <dgm:pt modelId="{825B9803-9200-4834-B487-BDB5FF9C33FA}" type="pres">
      <dgm:prSet presAssocID="{9B2F1EFC-B3AC-4C01-A5DE-CC149112B743}" presName="desTx" presStyleLbl="revTx" presStyleIdx="2" presStyleCnt="5" custScaleX="100000">
        <dgm:presLayoutVars/>
      </dgm:prSet>
      <dgm:spPr/>
    </dgm:pt>
    <dgm:pt modelId="{9A7CAD3C-2AFD-4BBD-9836-9F4D58289A77}" type="pres">
      <dgm:prSet presAssocID="{356CEC56-6ADD-47F5-83E0-E8B1CE8D409F}" presName="sibTrans" presStyleCnt="0"/>
      <dgm:spPr/>
    </dgm:pt>
    <dgm:pt modelId="{183BB4BF-3C51-4367-AFB4-76021BD81F99}" type="pres">
      <dgm:prSet presAssocID="{AAFBCE9B-7E0E-4692-821B-3FE9484ED8A2}" presName="compNode" presStyleCnt="0"/>
      <dgm:spPr/>
    </dgm:pt>
    <dgm:pt modelId="{E3361DC2-0625-4A97-B927-FA78E17A70A6}" type="pres">
      <dgm:prSet presAssocID="{AAFBCE9B-7E0E-4692-821B-3FE9484ED8A2}" presName="bgRect" presStyleLbl="bgShp" presStyleIdx="2" presStyleCnt="4"/>
      <dgm:spPr/>
    </dgm:pt>
    <dgm:pt modelId="{DB978EF3-9411-4475-B50B-310EA6A6FAAD}" type="pres">
      <dgm:prSet presAssocID="{AAFBCE9B-7E0E-4692-821B-3FE9484ED8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CF3C148F-0C44-4E0D-8AA3-4935E21D45F9}" type="pres">
      <dgm:prSet presAssocID="{AAFBCE9B-7E0E-4692-821B-3FE9484ED8A2}" presName="spaceRect" presStyleCnt="0"/>
      <dgm:spPr/>
    </dgm:pt>
    <dgm:pt modelId="{4F15F614-7478-496A-A52D-8D64A68B8AE7}" type="pres">
      <dgm:prSet presAssocID="{AAFBCE9B-7E0E-4692-821B-3FE9484ED8A2}" presName="parTx" presStyleLbl="revTx" presStyleIdx="3" presStyleCnt="5">
        <dgm:presLayoutVars>
          <dgm:chMax val="0"/>
          <dgm:chPref val="0"/>
        </dgm:presLayoutVars>
      </dgm:prSet>
      <dgm:spPr/>
    </dgm:pt>
    <dgm:pt modelId="{D6DDCF37-7D87-453D-BC85-C4353439F021}" type="pres">
      <dgm:prSet presAssocID="{2B3C5889-F091-41C7-9BAB-1C9E0B2EC196}" presName="sibTrans" presStyleCnt="0"/>
      <dgm:spPr/>
    </dgm:pt>
    <dgm:pt modelId="{BDF8F0B2-1F26-40CA-8653-EE4F902BF9CE}" type="pres">
      <dgm:prSet presAssocID="{FA715735-5403-4C34-9B90-1647789486D5}" presName="compNode" presStyleCnt="0"/>
      <dgm:spPr/>
    </dgm:pt>
    <dgm:pt modelId="{DE7E453C-6C76-4316-AB67-9FFDC98D1651}" type="pres">
      <dgm:prSet presAssocID="{FA715735-5403-4C34-9B90-1647789486D5}" presName="bgRect" presStyleLbl="bgShp" presStyleIdx="3" presStyleCnt="4"/>
      <dgm:spPr/>
    </dgm:pt>
    <dgm:pt modelId="{14EB3046-5286-4827-87EF-D700A035E856}" type="pres">
      <dgm:prSet presAssocID="{FA715735-5403-4C34-9B90-1647789486D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5BE55EA-22C9-4B9D-8113-C9BD95CB3591}" type="pres">
      <dgm:prSet presAssocID="{FA715735-5403-4C34-9B90-1647789486D5}" presName="spaceRect" presStyleCnt="0"/>
      <dgm:spPr/>
    </dgm:pt>
    <dgm:pt modelId="{527A18B1-C461-43F8-885D-ED5557A40405}" type="pres">
      <dgm:prSet presAssocID="{FA715735-5403-4C34-9B90-1647789486D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D205814-D825-48B5-A256-2C6CA7519ED3}" srcId="{18AA5488-049C-4429-A879-9383A8A05D25}" destId="{FA715735-5403-4C34-9B90-1647789486D5}" srcOrd="3" destOrd="0" parTransId="{8E9C3955-DDB8-4F17-A084-C37CD99BDD9D}" sibTransId="{3220FAFB-85AC-476A-8B84-B8977F47B420}"/>
    <dgm:cxn modelId="{25463A15-4C16-44A3-AB80-32E3B2029943}" srcId="{9B2F1EFC-B3AC-4C01-A5DE-CC149112B743}" destId="{44BF2121-B1E0-4A66-9845-6BD0BB23CB7E}" srcOrd="0" destOrd="0" parTransId="{4812BDD9-7515-4FF9-9B33-F75D8709C34E}" sibTransId="{1D5E2C14-3E8C-4387-9EDB-618B9BB29F33}"/>
    <dgm:cxn modelId="{F5A6A420-11D8-4E02-85D5-4A09772124A2}" srcId="{18AA5488-049C-4429-A879-9383A8A05D25}" destId="{8B3F718F-7AFA-4C12-80F6-B41B99F73265}" srcOrd="0" destOrd="0" parTransId="{C316C87E-0DDB-415C-87BF-47DB5B2CB67F}" sibTransId="{35CC98AD-5210-4B80-B1EB-82A944DE4F7C}"/>
    <dgm:cxn modelId="{9E43BC65-656C-404B-8E97-F30058B87A57}" type="presOf" srcId="{B7257E1E-CBB7-4B4D-91DC-DDA5F5067569}" destId="{825B9803-9200-4834-B487-BDB5FF9C33FA}" srcOrd="0" destOrd="1" presId="urn:microsoft.com/office/officeart/2018/2/layout/IconVerticalSolidList"/>
    <dgm:cxn modelId="{17958A95-38B2-4443-BCF9-8DE71EB3AE48}" type="presOf" srcId="{FA715735-5403-4C34-9B90-1647789486D5}" destId="{527A18B1-C461-43F8-885D-ED5557A40405}" srcOrd="0" destOrd="0" presId="urn:microsoft.com/office/officeart/2018/2/layout/IconVerticalSolidList"/>
    <dgm:cxn modelId="{2E4DA2A1-9AEC-456A-BC66-027A85F3A87D}" type="presOf" srcId="{44BF2121-B1E0-4A66-9845-6BD0BB23CB7E}" destId="{825B9803-9200-4834-B487-BDB5FF9C33FA}" srcOrd="0" destOrd="0" presId="urn:microsoft.com/office/officeart/2018/2/layout/IconVerticalSolidList"/>
    <dgm:cxn modelId="{09671AB1-8098-40AA-A2F0-6640A73D00F0}" srcId="{18AA5488-049C-4429-A879-9383A8A05D25}" destId="{9B2F1EFC-B3AC-4C01-A5DE-CC149112B743}" srcOrd="1" destOrd="0" parTransId="{03075A0E-CB84-4F7C-9AEF-B2A8EED4943E}" sibTransId="{356CEC56-6ADD-47F5-83E0-E8B1CE8D409F}"/>
    <dgm:cxn modelId="{8AD4A6B7-D5BD-4596-8E12-20D166186B9B}" srcId="{9B2F1EFC-B3AC-4C01-A5DE-CC149112B743}" destId="{10E4E52C-EA43-4D98-A005-AA572A207032}" srcOrd="2" destOrd="0" parTransId="{04A5B212-41FD-41CE-BC6E-FBFA01E70848}" sibTransId="{1F50C933-C519-4EE0-B8CE-4003FE109B5C}"/>
    <dgm:cxn modelId="{557F63C3-A766-4E08-BABB-0076F65A65D2}" type="presOf" srcId="{AAFBCE9B-7E0E-4692-821B-3FE9484ED8A2}" destId="{4F15F614-7478-496A-A52D-8D64A68B8AE7}" srcOrd="0" destOrd="0" presId="urn:microsoft.com/office/officeart/2018/2/layout/IconVerticalSolidList"/>
    <dgm:cxn modelId="{DD6430C9-E083-44BC-B3C4-0555D02B3442}" type="presOf" srcId="{9B2F1EFC-B3AC-4C01-A5DE-CC149112B743}" destId="{5A734224-D228-47E4-AE94-89C4AD0B9274}" srcOrd="0" destOrd="0" presId="urn:microsoft.com/office/officeart/2018/2/layout/IconVerticalSolidList"/>
    <dgm:cxn modelId="{8E3441D3-0416-4F3E-8B32-D5BF56AE73E5}" srcId="{9B2F1EFC-B3AC-4C01-A5DE-CC149112B743}" destId="{B7257E1E-CBB7-4B4D-91DC-DDA5F5067569}" srcOrd="1" destOrd="0" parTransId="{BE56D519-1B1A-404C-B147-D616C3547AE8}" sibTransId="{2015B9F6-CB0D-410F-A230-FCE06B503CBE}"/>
    <dgm:cxn modelId="{F1B1C8D8-A344-4D5F-A85F-6889A8D229E1}" type="presOf" srcId="{18AA5488-049C-4429-A879-9383A8A05D25}" destId="{40C8547B-C294-4210-BD48-166005286AFB}" srcOrd="0" destOrd="0" presId="urn:microsoft.com/office/officeart/2018/2/layout/IconVerticalSolidList"/>
    <dgm:cxn modelId="{0F0F2CDB-4161-4C9C-AB3A-24351D38B0FB}" type="presOf" srcId="{10E4E52C-EA43-4D98-A005-AA572A207032}" destId="{825B9803-9200-4834-B487-BDB5FF9C33FA}" srcOrd="0" destOrd="2" presId="urn:microsoft.com/office/officeart/2018/2/layout/IconVerticalSolidList"/>
    <dgm:cxn modelId="{06B018EF-42A2-45E1-B284-02B07C2A2CAC}" srcId="{18AA5488-049C-4429-A879-9383A8A05D25}" destId="{AAFBCE9B-7E0E-4692-821B-3FE9484ED8A2}" srcOrd="2" destOrd="0" parTransId="{4A4A6486-D306-4356-97CF-236359FF9E8B}" sibTransId="{2B3C5889-F091-41C7-9BAB-1C9E0B2EC196}"/>
    <dgm:cxn modelId="{4936D3F3-D742-47FF-B15D-CBF00089366C}" type="presOf" srcId="{8B3F718F-7AFA-4C12-80F6-B41B99F73265}" destId="{6DEB81A3-A9AE-436E-B2B8-EB41D8FF77E3}" srcOrd="0" destOrd="0" presId="urn:microsoft.com/office/officeart/2018/2/layout/IconVerticalSolidList"/>
    <dgm:cxn modelId="{1674B413-8C71-4594-91B0-488DB79137CF}" type="presParOf" srcId="{40C8547B-C294-4210-BD48-166005286AFB}" destId="{9D6AF8B4-AD6F-4D69-A9AB-72A40622FFBA}" srcOrd="0" destOrd="0" presId="urn:microsoft.com/office/officeart/2018/2/layout/IconVerticalSolidList"/>
    <dgm:cxn modelId="{30247E67-C018-4A28-A1FE-DF30C9F4CEDD}" type="presParOf" srcId="{9D6AF8B4-AD6F-4D69-A9AB-72A40622FFBA}" destId="{239E2102-A9F0-421B-8F65-F5E3C45680B8}" srcOrd="0" destOrd="0" presId="urn:microsoft.com/office/officeart/2018/2/layout/IconVerticalSolidList"/>
    <dgm:cxn modelId="{AABEBCBD-8E0F-4241-9684-594610E9B7B3}" type="presParOf" srcId="{9D6AF8B4-AD6F-4D69-A9AB-72A40622FFBA}" destId="{67D90142-B613-4CFB-AA81-0B2F3C053CF8}" srcOrd="1" destOrd="0" presId="urn:microsoft.com/office/officeart/2018/2/layout/IconVerticalSolidList"/>
    <dgm:cxn modelId="{A307688F-9A54-4BE9-BEB1-535B521C9ADB}" type="presParOf" srcId="{9D6AF8B4-AD6F-4D69-A9AB-72A40622FFBA}" destId="{CCB8CFF9-DC27-4E07-BA86-88077AA00304}" srcOrd="2" destOrd="0" presId="urn:microsoft.com/office/officeart/2018/2/layout/IconVerticalSolidList"/>
    <dgm:cxn modelId="{2B7882B5-F976-4D72-978B-238FA6920DA1}" type="presParOf" srcId="{9D6AF8B4-AD6F-4D69-A9AB-72A40622FFBA}" destId="{6DEB81A3-A9AE-436E-B2B8-EB41D8FF77E3}" srcOrd="3" destOrd="0" presId="urn:microsoft.com/office/officeart/2018/2/layout/IconVerticalSolidList"/>
    <dgm:cxn modelId="{9DD2AC34-B274-42B3-B8CA-D84D9C28FA8C}" type="presParOf" srcId="{40C8547B-C294-4210-BD48-166005286AFB}" destId="{27408B66-423D-40BB-85B4-8B88FBF3351A}" srcOrd="1" destOrd="0" presId="urn:microsoft.com/office/officeart/2018/2/layout/IconVerticalSolidList"/>
    <dgm:cxn modelId="{B52CFE48-1625-46D5-9363-C6B4E3107DF5}" type="presParOf" srcId="{40C8547B-C294-4210-BD48-166005286AFB}" destId="{61AA96F4-98A5-46D1-97D3-29083EF10159}" srcOrd="2" destOrd="0" presId="urn:microsoft.com/office/officeart/2018/2/layout/IconVerticalSolidList"/>
    <dgm:cxn modelId="{2532C452-39B1-4B0C-949F-BA68DFAF5F02}" type="presParOf" srcId="{61AA96F4-98A5-46D1-97D3-29083EF10159}" destId="{4C757AFD-92BC-4B10-8E76-D5EEF436B31E}" srcOrd="0" destOrd="0" presId="urn:microsoft.com/office/officeart/2018/2/layout/IconVerticalSolidList"/>
    <dgm:cxn modelId="{112AD8A3-B8CC-487C-9972-EDEFC640654D}" type="presParOf" srcId="{61AA96F4-98A5-46D1-97D3-29083EF10159}" destId="{F2180044-F077-426B-A7A7-3146A251A969}" srcOrd="1" destOrd="0" presId="urn:microsoft.com/office/officeart/2018/2/layout/IconVerticalSolidList"/>
    <dgm:cxn modelId="{080B9AA9-F353-4B7A-9ADF-FBC09DF4B3FB}" type="presParOf" srcId="{61AA96F4-98A5-46D1-97D3-29083EF10159}" destId="{50CE06BD-EBC6-493F-86BE-29EBFDC3F94B}" srcOrd="2" destOrd="0" presId="urn:microsoft.com/office/officeart/2018/2/layout/IconVerticalSolidList"/>
    <dgm:cxn modelId="{1A164A9C-F64B-42A7-AE87-6D27161513E6}" type="presParOf" srcId="{61AA96F4-98A5-46D1-97D3-29083EF10159}" destId="{5A734224-D228-47E4-AE94-89C4AD0B9274}" srcOrd="3" destOrd="0" presId="urn:microsoft.com/office/officeart/2018/2/layout/IconVerticalSolidList"/>
    <dgm:cxn modelId="{0B955721-3759-495D-B273-D42809D5B838}" type="presParOf" srcId="{61AA96F4-98A5-46D1-97D3-29083EF10159}" destId="{825B9803-9200-4834-B487-BDB5FF9C33FA}" srcOrd="4" destOrd="0" presId="urn:microsoft.com/office/officeart/2018/2/layout/IconVerticalSolidList"/>
    <dgm:cxn modelId="{E783BDF2-F9AE-4AE8-B9CA-3EA8C6DA240B}" type="presParOf" srcId="{40C8547B-C294-4210-BD48-166005286AFB}" destId="{9A7CAD3C-2AFD-4BBD-9836-9F4D58289A77}" srcOrd="3" destOrd="0" presId="urn:microsoft.com/office/officeart/2018/2/layout/IconVerticalSolidList"/>
    <dgm:cxn modelId="{38A3B0DE-33C8-4D79-8D79-2FF6DEF662B2}" type="presParOf" srcId="{40C8547B-C294-4210-BD48-166005286AFB}" destId="{183BB4BF-3C51-4367-AFB4-76021BD81F99}" srcOrd="4" destOrd="0" presId="urn:microsoft.com/office/officeart/2018/2/layout/IconVerticalSolidList"/>
    <dgm:cxn modelId="{9639E60F-A698-443D-B4BA-5EA49F4BC673}" type="presParOf" srcId="{183BB4BF-3C51-4367-AFB4-76021BD81F99}" destId="{E3361DC2-0625-4A97-B927-FA78E17A70A6}" srcOrd="0" destOrd="0" presId="urn:microsoft.com/office/officeart/2018/2/layout/IconVerticalSolidList"/>
    <dgm:cxn modelId="{6573FFDA-86EE-4952-BD88-EAF80A11F8F2}" type="presParOf" srcId="{183BB4BF-3C51-4367-AFB4-76021BD81F99}" destId="{DB978EF3-9411-4475-B50B-310EA6A6FAAD}" srcOrd="1" destOrd="0" presId="urn:microsoft.com/office/officeart/2018/2/layout/IconVerticalSolidList"/>
    <dgm:cxn modelId="{6BD6222C-DC5F-4948-9B9D-70977A2CE1DC}" type="presParOf" srcId="{183BB4BF-3C51-4367-AFB4-76021BD81F99}" destId="{CF3C148F-0C44-4E0D-8AA3-4935E21D45F9}" srcOrd="2" destOrd="0" presId="urn:microsoft.com/office/officeart/2018/2/layout/IconVerticalSolidList"/>
    <dgm:cxn modelId="{066D56F9-549D-4771-A645-4A349B734ADA}" type="presParOf" srcId="{183BB4BF-3C51-4367-AFB4-76021BD81F99}" destId="{4F15F614-7478-496A-A52D-8D64A68B8AE7}" srcOrd="3" destOrd="0" presId="urn:microsoft.com/office/officeart/2018/2/layout/IconVerticalSolidList"/>
    <dgm:cxn modelId="{9C60D525-9C1F-46FB-9CEB-B07713DE1D70}" type="presParOf" srcId="{40C8547B-C294-4210-BD48-166005286AFB}" destId="{D6DDCF37-7D87-453D-BC85-C4353439F021}" srcOrd="5" destOrd="0" presId="urn:microsoft.com/office/officeart/2018/2/layout/IconVerticalSolidList"/>
    <dgm:cxn modelId="{72625F80-8EFA-40AB-B9A1-F8C337730326}" type="presParOf" srcId="{40C8547B-C294-4210-BD48-166005286AFB}" destId="{BDF8F0B2-1F26-40CA-8653-EE4F902BF9CE}" srcOrd="6" destOrd="0" presId="urn:microsoft.com/office/officeart/2018/2/layout/IconVerticalSolidList"/>
    <dgm:cxn modelId="{2AA6CCEF-B4AA-4CF5-A495-EDDB3C9AE609}" type="presParOf" srcId="{BDF8F0B2-1F26-40CA-8653-EE4F902BF9CE}" destId="{DE7E453C-6C76-4316-AB67-9FFDC98D1651}" srcOrd="0" destOrd="0" presId="urn:microsoft.com/office/officeart/2018/2/layout/IconVerticalSolidList"/>
    <dgm:cxn modelId="{4D60CCCB-BC63-4811-9D96-891BCA9CB940}" type="presParOf" srcId="{BDF8F0B2-1F26-40CA-8653-EE4F902BF9CE}" destId="{14EB3046-5286-4827-87EF-D700A035E856}" srcOrd="1" destOrd="0" presId="urn:microsoft.com/office/officeart/2018/2/layout/IconVerticalSolidList"/>
    <dgm:cxn modelId="{9714FC65-7AEF-4838-ABC3-05AD84F985B1}" type="presParOf" srcId="{BDF8F0B2-1F26-40CA-8653-EE4F902BF9CE}" destId="{F5BE55EA-22C9-4B9D-8113-C9BD95CB3591}" srcOrd="2" destOrd="0" presId="urn:microsoft.com/office/officeart/2018/2/layout/IconVerticalSolidList"/>
    <dgm:cxn modelId="{8AFD2526-D101-4184-B77A-36BE6F8877AD}" type="presParOf" srcId="{BDF8F0B2-1F26-40CA-8653-EE4F902BF9CE}" destId="{527A18B1-C461-43F8-885D-ED5557A404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8CAABF-E7D6-48E1-9676-90A1EB265B3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13E278-1831-4F29-94BA-9D75A3171610}">
      <dgm:prSet custT="1"/>
      <dgm:spPr/>
      <dgm:t>
        <a:bodyPr/>
        <a:lstStyle/>
        <a:p>
          <a:r>
            <a:rPr lang="en-US" sz="2400"/>
            <a:t>Save</a:t>
          </a:r>
        </a:p>
      </dgm:t>
    </dgm:pt>
    <dgm:pt modelId="{8A207083-B376-4D26-9E3F-3403636097A4}" type="parTrans" cxnId="{2CC18BA0-900E-4336-A968-46BFDF0F9B26}">
      <dgm:prSet/>
      <dgm:spPr/>
      <dgm:t>
        <a:bodyPr/>
        <a:lstStyle/>
        <a:p>
          <a:endParaRPr lang="en-US" sz="2400"/>
        </a:p>
      </dgm:t>
    </dgm:pt>
    <dgm:pt modelId="{D4B4A530-1B96-47FE-9F28-7E6F3710088E}" type="sibTrans" cxnId="{2CC18BA0-900E-4336-A968-46BFDF0F9B26}">
      <dgm:prSet/>
      <dgm:spPr/>
      <dgm:t>
        <a:bodyPr/>
        <a:lstStyle/>
        <a:p>
          <a:endParaRPr lang="en-US" sz="2400"/>
        </a:p>
      </dgm:t>
    </dgm:pt>
    <dgm:pt modelId="{33C6C705-DE67-4BFD-BE79-AA7505975A0F}">
      <dgm:prSet custT="1"/>
      <dgm:spPr/>
      <dgm:t>
        <a:bodyPr/>
        <a:lstStyle/>
        <a:p>
          <a:r>
            <a:rPr lang="en-US" sz="2000"/>
            <a:t>Save your files with easy intuitive names.</a:t>
          </a:r>
        </a:p>
      </dgm:t>
    </dgm:pt>
    <dgm:pt modelId="{958A6A4B-AC74-4866-8DE4-711F90B1ABE9}" type="parTrans" cxnId="{C2DA5010-C73D-4D0A-A885-ED473B6E740B}">
      <dgm:prSet/>
      <dgm:spPr/>
      <dgm:t>
        <a:bodyPr/>
        <a:lstStyle/>
        <a:p>
          <a:endParaRPr lang="en-US" sz="2400"/>
        </a:p>
      </dgm:t>
    </dgm:pt>
    <dgm:pt modelId="{CD3FC191-9F1E-4A25-9A5D-1C27BB68A103}" type="sibTrans" cxnId="{C2DA5010-C73D-4D0A-A885-ED473B6E740B}">
      <dgm:prSet/>
      <dgm:spPr/>
      <dgm:t>
        <a:bodyPr/>
        <a:lstStyle/>
        <a:p>
          <a:endParaRPr lang="en-US" sz="2400"/>
        </a:p>
      </dgm:t>
    </dgm:pt>
    <dgm:pt modelId="{90F7DBB7-D932-4086-8730-31804023FE2F}">
      <dgm:prSet custT="1"/>
      <dgm:spPr/>
      <dgm:t>
        <a:bodyPr/>
        <a:lstStyle/>
        <a:p>
          <a:r>
            <a:rPr lang="en-US" sz="1600"/>
            <a:t>e.g., </a:t>
          </a:r>
          <a:r>
            <a:rPr lang="en-US" sz="1600" b="1" i="0" err="1"/>
            <a:t>colab_intro.ipynb</a:t>
          </a:r>
          <a:endParaRPr lang="en-US" sz="1600" b="1" i="0"/>
        </a:p>
      </dgm:t>
    </dgm:pt>
    <dgm:pt modelId="{4ABC3CC7-67EE-40DB-A744-EAC9DA9E15B9}" type="parTrans" cxnId="{BB0B73CA-A6FA-424A-B93D-6055BC487735}">
      <dgm:prSet/>
      <dgm:spPr/>
      <dgm:t>
        <a:bodyPr/>
        <a:lstStyle/>
        <a:p>
          <a:endParaRPr lang="en-US" sz="2400"/>
        </a:p>
      </dgm:t>
    </dgm:pt>
    <dgm:pt modelId="{F75232F6-C2CC-4A57-A99A-689052368822}" type="sibTrans" cxnId="{BB0B73CA-A6FA-424A-B93D-6055BC487735}">
      <dgm:prSet/>
      <dgm:spPr/>
      <dgm:t>
        <a:bodyPr/>
        <a:lstStyle/>
        <a:p>
          <a:endParaRPr lang="en-US" sz="2400"/>
        </a:p>
      </dgm:t>
    </dgm:pt>
    <dgm:pt modelId="{5DCB0A0F-E884-4714-8ADF-3A49336ADF0A}">
      <dgm:prSet custT="1"/>
      <dgm:spPr/>
      <dgm:t>
        <a:bodyPr/>
        <a:lstStyle/>
        <a:p>
          <a:r>
            <a:rPr lang="en-US" sz="2400"/>
            <a:t>Drive</a:t>
          </a:r>
        </a:p>
      </dgm:t>
    </dgm:pt>
    <dgm:pt modelId="{20D3E580-E8EE-4C55-A9AD-6A60EE48CA74}" type="parTrans" cxnId="{68C48EE2-4621-4B6D-817D-C41A64625C0C}">
      <dgm:prSet/>
      <dgm:spPr/>
      <dgm:t>
        <a:bodyPr/>
        <a:lstStyle/>
        <a:p>
          <a:endParaRPr lang="en-US" sz="2400"/>
        </a:p>
      </dgm:t>
    </dgm:pt>
    <dgm:pt modelId="{B78D9C55-13F8-4BD5-A971-C4AF044B8FD2}" type="sibTrans" cxnId="{68C48EE2-4621-4B6D-817D-C41A64625C0C}">
      <dgm:prSet/>
      <dgm:spPr/>
      <dgm:t>
        <a:bodyPr/>
        <a:lstStyle/>
        <a:p>
          <a:endParaRPr lang="en-US" sz="2400"/>
        </a:p>
      </dgm:t>
    </dgm:pt>
    <dgm:pt modelId="{692147BB-36DE-4098-8E0F-CBCB05CD25A8}">
      <dgm:prSet custT="1"/>
      <dgm:spPr/>
      <dgm:t>
        <a:bodyPr/>
        <a:lstStyle/>
        <a:p>
          <a:r>
            <a:rPr lang="en-US" sz="2000"/>
            <a:t>Save your notebooks to google drive</a:t>
          </a:r>
        </a:p>
      </dgm:t>
    </dgm:pt>
    <dgm:pt modelId="{6C25244C-76D9-4149-8F57-762B00CFC34D}" type="parTrans" cxnId="{880F52D1-AF3C-416F-9E7C-6B9FCCE9442E}">
      <dgm:prSet/>
      <dgm:spPr/>
      <dgm:t>
        <a:bodyPr/>
        <a:lstStyle/>
        <a:p>
          <a:endParaRPr lang="en-US" sz="2400"/>
        </a:p>
      </dgm:t>
    </dgm:pt>
    <dgm:pt modelId="{E30A1BEB-8E8B-413A-8B83-EA8368F281F8}" type="sibTrans" cxnId="{880F52D1-AF3C-416F-9E7C-6B9FCCE9442E}">
      <dgm:prSet/>
      <dgm:spPr/>
      <dgm:t>
        <a:bodyPr/>
        <a:lstStyle/>
        <a:p>
          <a:endParaRPr lang="en-US" sz="2400"/>
        </a:p>
      </dgm:t>
    </dgm:pt>
    <dgm:pt modelId="{0DCF2C28-2346-4FCA-AD1B-9F96ABA2C753}">
      <dgm:prSet custT="1"/>
      <dgm:spPr/>
      <dgm:t>
        <a:bodyPr/>
        <a:lstStyle/>
        <a:p>
          <a:r>
            <a:rPr lang="en-US" sz="1600"/>
            <a:t>If you open a new notebook in drive, It automatically saves to your drive. </a:t>
          </a:r>
        </a:p>
      </dgm:t>
    </dgm:pt>
    <dgm:pt modelId="{10B9CEB3-D0C7-4620-8026-E12ABB820896}" type="parTrans" cxnId="{47CD96EA-04E3-4985-A339-69063BD8F771}">
      <dgm:prSet/>
      <dgm:spPr/>
      <dgm:t>
        <a:bodyPr/>
        <a:lstStyle/>
        <a:p>
          <a:endParaRPr lang="en-US" sz="2400"/>
        </a:p>
      </dgm:t>
    </dgm:pt>
    <dgm:pt modelId="{41A29C90-BFDC-4BA1-96CB-EEB1B2AC1790}" type="sibTrans" cxnId="{47CD96EA-04E3-4985-A339-69063BD8F771}">
      <dgm:prSet/>
      <dgm:spPr/>
      <dgm:t>
        <a:bodyPr/>
        <a:lstStyle/>
        <a:p>
          <a:endParaRPr lang="en-US" sz="2400"/>
        </a:p>
      </dgm:t>
    </dgm:pt>
    <dgm:pt modelId="{2D4F7355-D8B3-4C6F-917E-34FC16437862}">
      <dgm:prSet custT="1"/>
      <dgm:spPr/>
      <dgm:t>
        <a:bodyPr/>
        <a:lstStyle/>
        <a:p>
          <a:r>
            <a:rPr lang="en-US" sz="1600" b="1"/>
            <a:t>File &gt; Save a copy in Drive</a:t>
          </a:r>
        </a:p>
      </dgm:t>
    </dgm:pt>
    <dgm:pt modelId="{073D4B3A-4706-4F8C-B025-25385726DF8B}" type="parTrans" cxnId="{341B2AFE-5229-461D-A791-B65C88E0EC47}">
      <dgm:prSet/>
      <dgm:spPr/>
      <dgm:t>
        <a:bodyPr/>
        <a:lstStyle/>
        <a:p>
          <a:endParaRPr lang="en-US" sz="2400"/>
        </a:p>
      </dgm:t>
    </dgm:pt>
    <dgm:pt modelId="{0EF6CF00-0035-4FF1-8D26-2CC6BFA08C75}" type="sibTrans" cxnId="{341B2AFE-5229-461D-A791-B65C88E0EC47}">
      <dgm:prSet/>
      <dgm:spPr/>
      <dgm:t>
        <a:bodyPr/>
        <a:lstStyle/>
        <a:p>
          <a:endParaRPr lang="en-US" sz="2400"/>
        </a:p>
      </dgm:t>
    </dgm:pt>
    <dgm:pt modelId="{22F3784A-B95C-4E05-8576-EAAD36C54997}">
      <dgm:prSet custT="1"/>
      <dgm:spPr/>
      <dgm:t>
        <a:bodyPr/>
        <a:lstStyle/>
        <a:p>
          <a:r>
            <a:rPr lang="en-US" sz="2400"/>
            <a:t>Download</a:t>
          </a:r>
        </a:p>
      </dgm:t>
    </dgm:pt>
    <dgm:pt modelId="{B41FF299-EF28-4E38-97BF-0807208F8500}" type="parTrans" cxnId="{0DCA80F1-9B88-49DA-BE6B-4F8F4E350509}">
      <dgm:prSet/>
      <dgm:spPr/>
      <dgm:t>
        <a:bodyPr/>
        <a:lstStyle/>
        <a:p>
          <a:endParaRPr lang="en-US" sz="2400"/>
        </a:p>
      </dgm:t>
    </dgm:pt>
    <dgm:pt modelId="{8BECB30E-F4D9-45EB-846B-96DDC0BF2EB0}" type="sibTrans" cxnId="{0DCA80F1-9B88-49DA-BE6B-4F8F4E350509}">
      <dgm:prSet/>
      <dgm:spPr/>
      <dgm:t>
        <a:bodyPr/>
        <a:lstStyle/>
        <a:p>
          <a:endParaRPr lang="en-US" sz="2400"/>
        </a:p>
      </dgm:t>
    </dgm:pt>
    <dgm:pt modelId="{D1128955-AF8A-4137-85AA-285080F177EF}">
      <dgm:prSet custT="1"/>
      <dgm:spPr/>
      <dgm:t>
        <a:bodyPr/>
        <a:lstStyle/>
        <a:p>
          <a:r>
            <a:rPr lang="en-US" sz="2000"/>
            <a:t>Download your notebooks</a:t>
          </a:r>
        </a:p>
      </dgm:t>
    </dgm:pt>
    <dgm:pt modelId="{320B614E-6F61-4C52-9337-55B4911BE324}" type="parTrans" cxnId="{85F651D0-8B86-4901-A9C3-1D8F5D7B9A6F}">
      <dgm:prSet/>
      <dgm:spPr/>
      <dgm:t>
        <a:bodyPr/>
        <a:lstStyle/>
        <a:p>
          <a:endParaRPr lang="en-US" sz="2400"/>
        </a:p>
      </dgm:t>
    </dgm:pt>
    <dgm:pt modelId="{9F8FCAFD-B97A-480B-AC3A-9BCDDC674ED4}" type="sibTrans" cxnId="{85F651D0-8B86-4901-A9C3-1D8F5D7B9A6F}">
      <dgm:prSet/>
      <dgm:spPr/>
      <dgm:t>
        <a:bodyPr/>
        <a:lstStyle/>
        <a:p>
          <a:endParaRPr lang="en-US" sz="2400"/>
        </a:p>
      </dgm:t>
    </dgm:pt>
    <dgm:pt modelId="{6B1A368C-A17D-46F3-8DC0-2B564F82CBCC}">
      <dgm:prSet custT="1"/>
      <dgm:spPr/>
      <dgm:t>
        <a:bodyPr/>
        <a:lstStyle/>
        <a:p>
          <a:r>
            <a:rPr lang="en-US" sz="1600" b="1"/>
            <a:t>File &gt; Download &gt; Download .</a:t>
          </a:r>
          <a:r>
            <a:rPr lang="en-US" sz="1600" b="1" err="1"/>
            <a:t>ipynb</a:t>
          </a:r>
          <a:endParaRPr lang="en-US" sz="1600" b="1"/>
        </a:p>
      </dgm:t>
    </dgm:pt>
    <dgm:pt modelId="{2E96508A-B0F9-49DF-9C8D-CD8C1A9F4EBC}" type="parTrans" cxnId="{E3031EC8-BEBD-4375-964D-5442148833D1}">
      <dgm:prSet/>
      <dgm:spPr/>
      <dgm:t>
        <a:bodyPr/>
        <a:lstStyle/>
        <a:p>
          <a:endParaRPr lang="en-US" sz="2400"/>
        </a:p>
      </dgm:t>
    </dgm:pt>
    <dgm:pt modelId="{7C9053B1-AFCA-4096-8235-2B2C6C640AC8}" type="sibTrans" cxnId="{E3031EC8-BEBD-4375-964D-5442148833D1}">
      <dgm:prSet/>
      <dgm:spPr/>
      <dgm:t>
        <a:bodyPr/>
        <a:lstStyle/>
        <a:p>
          <a:endParaRPr lang="en-US" sz="2400"/>
        </a:p>
      </dgm:t>
    </dgm:pt>
    <dgm:pt modelId="{24E4B323-B1DF-4CFF-99E1-907600FF1A31}" type="pres">
      <dgm:prSet presAssocID="{E18CAABF-E7D6-48E1-9676-90A1EB265B34}" presName="Name0" presStyleCnt="0">
        <dgm:presLayoutVars>
          <dgm:dir/>
          <dgm:animLvl val="lvl"/>
          <dgm:resizeHandles val="exact"/>
        </dgm:presLayoutVars>
      </dgm:prSet>
      <dgm:spPr/>
    </dgm:pt>
    <dgm:pt modelId="{F1271677-E513-4D59-AB87-A39FC44F2BB0}" type="pres">
      <dgm:prSet presAssocID="{22F3784A-B95C-4E05-8576-EAAD36C54997}" presName="boxAndChildren" presStyleCnt="0"/>
      <dgm:spPr/>
    </dgm:pt>
    <dgm:pt modelId="{4C94247F-2CDD-4093-A7FA-8720B2A95BE1}" type="pres">
      <dgm:prSet presAssocID="{22F3784A-B95C-4E05-8576-EAAD36C54997}" presName="parentTextBox" presStyleLbl="alignNode1" presStyleIdx="0" presStyleCnt="3"/>
      <dgm:spPr/>
    </dgm:pt>
    <dgm:pt modelId="{780D7818-69E9-4929-8B7F-FC60FD7F048C}" type="pres">
      <dgm:prSet presAssocID="{22F3784A-B95C-4E05-8576-EAAD36C54997}" presName="descendantBox" presStyleLbl="bgAccFollowNode1" presStyleIdx="0" presStyleCnt="3"/>
      <dgm:spPr/>
    </dgm:pt>
    <dgm:pt modelId="{16B5C533-8103-44EF-A46F-C51E06410FE5}" type="pres">
      <dgm:prSet presAssocID="{B78D9C55-13F8-4BD5-A971-C4AF044B8FD2}" presName="sp" presStyleCnt="0"/>
      <dgm:spPr/>
    </dgm:pt>
    <dgm:pt modelId="{7D87D011-4565-401E-A1F6-35A7CB2CFB4C}" type="pres">
      <dgm:prSet presAssocID="{5DCB0A0F-E884-4714-8ADF-3A49336ADF0A}" presName="arrowAndChildren" presStyleCnt="0"/>
      <dgm:spPr/>
    </dgm:pt>
    <dgm:pt modelId="{DB95BAA7-489A-4993-BC38-43C3DD9CD190}" type="pres">
      <dgm:prSet presAssocID="{5DCB0A0F-E884-4714-8ADF-3A49336ADF0A}" presName="parentTextArrow" presStyleLbl="node1" presStyleIdx="0" presStyleCnt="0"/>
      <dgm:spPr/>
    </dgm:pt>
    <dgm:pt modelId="{04D09A12-914E-44F0-934B-FA65D14F619D}" type="pres">
      <dgm:prSet presAssocID="{5DCB0A0F-E884-4714-8ADF-3A49336ADF0A}" presName="arrow" presStyleLbl="alignNode1" presStyleIdx="1" presStyleCnt="3"/>
      <dgm:spPr/>
    </dgm:pt>
    <dgm:pt modelId="{F73227CC-A60B-4F63-B75C-FF323E4F0CFD}" type="pres">
      <dgm:prSet presAssocID="{5DCB0A0F-E884-4714-8ADF-3A49336ADF0A}" presName="descendantArrow" presStyleLbl="bgAccFollowNode1" presStyleIdx="1" presStyleCnt="3"/>
      <dgm:spPr/>
    </dgm:pt>
    <dgm:pt modelId="{C9DC4FF9-C733-4DD5-B7F2-96561C06B3A9}" type="pres">
      <dgm:prSet presAssocID="{D4B4A530-1B96-47FE-9F28-7E6F3710088E}" presName="sp" presStyleCnt="0"/>
      <dgm:spPr/>
    </dgm:pt>
    <dgm:pt modelId="{FC1348FD-913F-4F5F-B22B-5AC4D8D41FC9}" type="pres">
      <dgm:prSet presAssocID="{2D13E278-1831-4F29-94BA-9D75A3171610}" presName="arrowAndChildren" presStyleCnt="0"/>
      <dgm:spPr/>
    </dgm:pt>
    <dgm:pt modelId="{DE0DD2D9-BE21-442F-B0C1-8F5BA4FABA09}" type="pres">
      <dgm:prSet presAssocID="{2D13E278-1831-4F29-94BA-9D75A3171610}" presName="parentTextArrow" presStyleLbl="node1" presStyleIdx="0" presStyleCnt="0"/>
      <dgm:spPr/>
    </dgm:pt>
    <dgm:pt modelId="{FF97BACA-D062-42A7-94B4-105FA53833C0}" type="pres">
      <dgm:prSet presAssocID="{2D13E278-1831-4F29-94BA-9D75A3171610}" presName="arrow" presStyleLbl="alignNode1" presStyleIdx="2" presStyleCnt="3"/>
      <dgm:spPr/>
    </dgm:pt>
    <dgm:pt modelId="{92476A94-76D0-4B4E-BC00-09BFD9869F2E}" type="pres">
      <dgm:prSet presAssocID="{2D13E278-1831-4F29-94BA-9D75A3171610}" presName="descendantArrow" presStyleLbl="bgAccFollowNode1" presStyleIdx="2" presStyleCnt="3"/>
      <dgm:spPr/>
    </dgm:pt>
  </dgm:ptLst>
  <dgm:cxnLst>
    <dgm:cxn modelId="{A8A30808-2156-4FB0-AD4F-B762DA99D550}" type="presOf" srcId="{2D13E278-1831-4F29-94BA-9D75A3171610}" destId="{DE0DD2D9-BE21-442F-B0C1-8F5BA4FABA09}" srcOrd="0" destOrd="0" presId="urn:microsoft.com/office/officeart/2016/7/layout/VerticalDownArrowProcess"/>
    <dgm:cxn modelId="{C2DA5010-C73D-4D0A-A885-ED473B6E740B}" srcId="{2D13E278-1831-4F29-94BA-9D75A3171610}" destId="{33C6C705-DE67-4BFD-BE79-AA7505975A0F}" srcOrd="0" destOrd="0" parTransId="{958A6A4B-AC74-4866-8DE4-711F90B1ABE9}" sibTransId="{CD3FC191-9F1E-4A25-9A5D-1C27BB68A103}"/>
    <dgm:cxn modelId="{B170C510-7FF9-4E77-8472-16EE56EDF8EC}" type="presOf" srcId="{2D13E278-1831-4F29-94BA-9D75A3171610}" destId="{FF97BACA-D062-42A7-94B4-105FA53833C0}" srcOrd="1" destOrd="0" presId="urn:microsoft.com/office/officeart/2016/7/layout/VerticalDownArrowProcess"/>
    <dgm:cxn modelId="{541C3736-9586-4C8E-847E-DBE26D050131}" type="presOf" srcId="{2D4F7355-D8B3-4C6F-917E-34FC16437862}" destId="{F73227CC-A60B-4F63-B75C-FF323E4F0CFD}" srcOrd="0" destOrd="2" presId="urn:microsoft.com/office/officeart/2016/7/layout/VerticalDownArrowProcess"/>
    <dgm:cxn modelId="{BEE8F840-166F-40CA-95CC-E6E3F84BADB8}" type="presOf" srcId="{33C6C705-DE67-4BFD-BE79-AA7505975A0F}" destId="{92476A94-76D0-4B4E-BC00-09BFD9869F2E}" srcOrd="0" destOrd="0" presId="urn:microsoft.com/office/officeart/2016/7/layout/VerticalDownArrowProcess"/>
    <dgm:cxn modelId="{9048125B-14BA-4DB8-B6EC-C45821861E2C}" type="presOf" srcId="{90F7DBB7-D932-4086-8730-31804023FE2F}" destId="{92476A94-76D0-4B4E-BC00-09BFD9869F2E}" srcOrd="0" destOrd="1" presId="urn:microsoft.com/office/officeart/2016/7/layout/VerticalDownArrowProcess"/>
    <dgm:cxn modelId="{9FFF145E-41DF-43DE-A035-C2594B5AE492}" type="presOf" srcId="{5DCB0A0F-E884-4714-8ADF-3A49336ADF0A}" destId="{04D09A12-914E-44F0-934B-FA65D14F619D}" srcOrd="1" destOrd="0" presId="urn:microsoft.com/office/officeart/2016/7/layout/VerticalDownArrowProcess"/>
    <dgm:cxn modelId="{DB269447-B3C3-44C6-96C0-D2BF153B0E5C}" type="presOf" srcId="{0DCF2C28-2346-4FCA-AD1B-9F96ABA2C753}" destId="{F73227CC-A60B-4F63-B75C-FF323E4F0CFD}" srcOrd="0" destOrd="1" presId="urn:microsoft.com/office/officeart/2016/7/layout/VerticalDownArrowProcess"/>
    <dgm:cxn modelId="{E6541D54-BB93-4C66-826F-1FA36A20FB78}" type="presOf" srcId="{5DCB0A0F-E884-4714-8ADF-3A49336ADF0A}" destId="{DB95BAA7-489A-4993-BC38-43C3DD9CD190}" srcOrd="0" destOrd="0" presId="urn:microsoft.com/office/officeart/2016/7/layout/VerticalDownArrowProcess"/>
    <dgm:cxn modelId="{933AFC86-778A-4DDC-BAF2-A3F21390A36E}" type="presOf" srcId="{692147BB-36DE-4098-8E0F-CBCB05CD25A8}" destId="{F73227CC-A60B-4F63-B75C-FF323E4F0CFD}" srcOrd="0" destOrd="0" presId="urn:microsoft.com/office/officeart/2016/7/layout/VerticalDownArrowProcess"/>
    <dgm:cxn modelId="{2CC18BA0-900E-4336-A968-46BFDF0F9B26}" srcId="{E18CAABF-E7D6-48E1-9676-90A1EB265B34}" destId="{2D13E278-1831-4F29-94BA-9D75A3171610}" srcOrd="0" destOrd="0" parTransId="{8A207083-B376-4D26-9E3F-3403636097A4}" sibTransId="{D4B4A530-1B96-47FE-9F28-7E6F3710088E}"/>
    <dgm:cxn modelId="{7B7DD6AE-3BD6-4133-BB0B-90314AC29543}" type="presOf" srcId="{22F3784A-B95C-4E05-8576-EAAD36C54997}" destId="{4C94247F-2CDD-4093-A7FA-8720B2A95BE1}" srcOrd="0" destOrd="0" presId="urn:microsoft.com/office/officeart/2016/7/layout/VerticalDownArrowProcess"/>
    <dgm:cxn modelId="{7323D3B1-FC49-44F3-9C7A-83E049B14A7B}" type="presOf" srcId="{6B1A368C-A17D-46F3-8DC0-2B564F82CBCC}" destId="{780D7818-69E9-4929-8B7F-FC60FD7F048C}" srcOrd="0" destOrd="1" presId="urn:microsoft.com/office/officeart/2016/7/layout/VerticalDownArrowProcess"/>
    <dgm:cxn modelId="{E3031EC8-BEBD-4375-964D-5442148833D1}" srcId="{D1128955-AF8A-4137-85AA-285080F177EF}" destId="{6B1A368C-A17D-46F3-8DC0-2B564F82CBCC}" srcOrd="0" destOrd="0" parTransId="{2E96508A-B0F9-49DF-9C8D-CD8C1A9F4EBC}" sibTransId="{7C9053B1-AFCA-4096-8235-2B2C6C640AC8}"/>
    <dgm:cxn modelId="{BB0B73CA-A6FA-424A-B93D-6055BC487735}" srcId="{33C6C705-DE67-4BFD-BE79-AA7505975A0F}" destId="{90F7DBB7-D932-4086-8730-31804023FE2F}" srcOrd="0" destOrd="0" parTransId="{4ABC3CC7-67EE-40DB-A744-EAC9DA9E15B9}" sibTransId="{F75232F6-C2CC-4A57-A99A-689052368822}"/>
    <dgm:cxn modelId="{A721ADCD-D8E7-4FA0-BBA3-3FE9DFF38E32}" type="presOf" srcId="{E18CAABF-E7D6-48E1-9676-90A1EB265B34}" destId="{24E4B323-B1DF-4CFF-99E1-907600FF1A31}" srcOrd="0" destOrd="0" presId="urn:microsoft.com/office/officeart/2016/7/layout/VerticalDownArrowProcess"/>
    <dgm:cxn modelId="{85F651D0-8B86-4901-A9C3-1D8F5D7B9A6F}" srcId="{22F3784A-B95C-4E05-8576-EAAD36C54997}" destId="{D1128955-AF8A-4137-85AA-285080F177EF}" srcOrd="0" destOrd="0" parTransId="{320B614E-6F61-4C52-9337-55B4911BE324}" sibTransId="{9F8FCAFD-B97A-480B-AC3A-9BCDDC674ED4}"/>
    <dgm:cxn modelId="{880F52D1-AF3C-416F-9E7C-6B9FCCE9442E}" srcId="{5DCB0A0F-E884-4714-8ADF-3A49336ADF0A}" destId="{692147BB-36DE-4098-8E0F-CBCB05CD25A8}" srcOrd="0" destOrd="0" parTransId="{6C25244C-76D9-4149-8F57-762B00CFC34D}" sibTransId="{E30A1BEB-8E8B-413A-8B83-EA8368F281F8}"/>
    <dgm:cxn modelId="{68C48EE2-4621-4B6D-817D-C41A64625C0C}" srcId="{E18CAABF-E7D6-48E1-9676-90A1EB265B34}" destId="{5DCB0A0F-E884-4714-8ADF-3A49336ADF0A}" srcOrd="1" destOrd="0" parTransId="{20D3E580-E8EE-4C55-A9AD-6A60EE48CA74}" sibTransId="{B78D9C55-13F8-4BD5-A971-C4AF044B8FD2}"/>
    <dgm:cxn modelId="{47CD96EA-04E3-4985-A339-69063BD8F771}" srcId="{692147BB-36DE-4098-8E0F-CBCB05CD25A8}" destId="{0DCF2C28-2346-4FCA-AD1B-9F96ABA2C753}" srcOrd="0" destOrd="0" parTransId="{10B9CEB3-D0C7-4620-8026-E12ABB820896}" sibTransId="{41A29C90-BFDC-4BA1-96CB-EEB1B2AC1790}"/>
    <dgm:cxn modelId="{0DCA80F1-9B88-49DA-BE6B-4F8F4E350509}" srcId="{E18CAABF-E7D6-48E1-9676-90A1EB265B34}" destId="{22F3784A-B95C-4E05-8576-EAAD36C54997}" srcOrd="2" destOrd="0" parTransId="{B41FF299-EF28-4E38-97BF-0807208F8500}" sibTransId="{8BECB30E-F4D9-45EB-846B-96DDC0BF2EB0}"/>
    <dgm:cxn modelId="{D44660F4-8009-4A9F-9904-C6838A455293}" type="presOf" srcId="{D1128955-AF8A-4137-85AA-285080F177EF}" destId="{780D7818-69E9-4929-8B7F-FC60FD7F048C}" srcOrd="0" destOrd="0" presId="urn:microsoft.com/office/officeart/2016/7/layout/VerticalDownArrowProcess"/>
    <dgm:cxn modelId="{341B2AFE-5229-461D-A791-B65C88E0EC47}" srcId="{692147BB-36DE-4098-8E0F-CBCB05CD25A8}" destId="{2D4F7355-D8B3-4C6F-917E-34FC16437862}" srcOrd="1" destOrd="0" parTransId="{073D4B3A-4706-4F8C-B025-25385726DF8B}" sibTransId="{0EF6CF00-0035-4FF1-8D26-2CC6BFA08C75}"/>
    <dgm:cxn modelId="{F9A2C3F9-635C-42FC-A244-C0FF2B26D01F}" type="presParOf" srcId="{24E4B323-B1DF-4CFF-99E1-907600FF1A31}" destId="{F1271677-E513-4D59-AB87-A39FC44F2BB0}" srcOrd="0" destOrd="0" presId="urn:microsoft.com/office/officeart/2016/7/layout/VerticalDownArrowProcess"/>
    <dgm:cxn modelId="{E32FF659-FED8-4FA2-BDC2-206478EDB57F}" type="presParOf" srcId="{F1271677-E513-4D59-AB87-A39FC44F2BB0}" destId="{4C94247F-2CDD-4093-A7FA-8720B2A95BE1}" srcOrd="0" destOrd="0" presId="urn:microsoft.com/office/officeart/2016/7/layout/VerticalDownArrowProcess"/>
    <dgm:cxn modelId="{7AD7AE36-A6DD-4E10-88D9-67680F4E4B0C}" type="presParOf" srcId="{F1271677-E513-4D59-AB87-A39FC44F2BB0}" destId="{780D7818-69E9-4929-8B7F-FC60FD7F048C}" srcOrd="1" destOrd="0" presId="urn:microsoft.com/office/officeart/2016/7/layout/VerticalDownArrowProcess"/>
    <dgm:cxn modelId="{BB8A38C6-7C6E-48A9-8952-9958CB2F40D3}" type="presParOf" srcId="{24E4B323-B1DF-4CFF-99E1-907600FF1A31}" destId="{16B5C533-8103-44EF-A46F-C51E06410FE5}" srcOrd="1" destOrd="0" presId="urn:microsoft.com/office/officeart/2016/7/layout/VerticalDownArrowProcess"/>
    <dgm:cxn modelId="{362D7859-834F-43F5-A4A9-6DB10AABE76F}" type="presParOf" srcId="{24E4B323-B1DF-4CFF-99E1-907600FF1A31}" destId="{7D87D011-4565-401E-A1F6-35A7CB2CFB4C}" srcOrd="2" destOrd="0" presId="urn:microsoft.com/office/officeart/2016/7/layout/VerticalDownArrowProcess"/>
    <dgm:cxn modelId="{2FF217C4-EBC0-43D6-9494-6CC50729FCE7}" type="presParOf" srcId="{7D87D011-4565-401E-A1F6-35A7CB2CFB4C}" destId="{DB95BAA7-489A-4993-BC38-43C3DD9CD190}" srcOrd="0" destOrd="0" presId="urn:microsoft.com/office/officeart/2016/7/layout/VerticalDownArrowProcess"/>
    <dgm:cxn modelId="{795177C2-3E4D-4A17-BAB1-C593FD5FA8CB}" type="presParOf" srcId="{7D87D011-4565-401E-A1F6-35A7CB2CFB4C}" destId="{04D09A12-914E-44F0-934B-FA65D14F619D}" srcOrd="1" destOrd="0" presId="urn:microsoft.com/office/officeart/2016/7/layout/VerticalDownArrowProcess"/>
    <dgm:cxn modelId="{D519643A-8DA9-420A-9DCA-7A2C2A9AA89B}" type="presParOf" srcId="{7D87D011-4565-401E-A1F6-35A7CB2CFB4C}" destId="{F73227CC-A60B-4F63-B75C-FF323E4F0CFD}" srcOrd="2" destOrd="0" presId="urn:microsoft.com/office/officeart/2016/7/layout/VerticalDownArrowProcess"/>
    <dgm:cxn modelId="{241C2298-0375-4B33-8A37-59CB19430B3C}" type="presParOf" srcId="{24E4B323-B1DF-4CFF-99E1-907600FF1A31}" destId="{C9DC4FF9-C733-4DD5-B7F2-96561C06B3A9}" srcOrd="3" destOrd="0" presId="urn:microsoft.com/office/officeart/2016/7/layout/VerticalDownArrowProcess"/>
    <dgm:cxn modelId="{0B650F49-120F-4D39-88AF-135546062E61}" type="presParOf" srcId="{24E4B323-B1DF-4CFF-99E1-907600FF1A31}" destId="{FC1348FD-913F-4F5F-B22B-5AC4D8D41FC9}" srcOrd="4" destOrd="0" presId="urn:microsoft.com/office/officeart/2016/7/layout/VerticalDownArrowProcess"/>
    <dgm:cxn modelId="{59D4AEB6-0C60-4404-A32B-3A3148C894F7}" type="presParOf" srcId="{FC1348FD-913F-4F5F-B22B-5AC4D8D41FC9}" destId="{DE0DD2D9-BE21-442F-B0C1-8F5BA4FABA09}" srcOrd="0" destOrd="0" presId="urn:microsoft.com/office/officeart/2016/7/layout/VerticalDownArrowProcess"/>
    <dgm:cxn modelId="{27E82697-E303-4C50-A996-DF85BAE9E7AA}" type="presParOf" srcId="{FC1348FD-913F-4F5F-B22B-5AC4D8D41FC9}" destId="{FF97BACA-D062-42A7-94B4-105FA53833C0}" srcOrd="1" destOrd="0" presId="urn:microsoft.com/office/officeart/2016/7/layout/VerticalDownArrowProcess"/>
    <dgm:cxn modelId="{E6D9D510-2B12-4363-9D96-DB10B5964502}" type="presParOf" srcId="{FC1348FD-913F-4F5F-B22B-5AC4D8D41FC9}" destId="{92476A94-76D0-4B4E-BC00-09BFD9869F2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E2102-A9F0-421B-8F65-F5E3C45680B8}">
      <dsp:nvSpPr>
        <dsp:cNvPr id="0" name=""/>
        <dsp:cNvSpPr/>
      </dsp:nvSpPr>
      <dsp:spPr>
        <a:xfrm>
          <a:off x="0" y="4632"/>
          <a:ext cx="10584174" cy="8214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90142-B613-4CFB-AA81-0B2F3C053CF8}">
      <dsp:nvSpPr>
        <dsp:cNvPr id="0" name=""/>
        <dsp:cNvSpPr/>
      </dsp:nvSpPr>
      <dsp:spPr>
        <a:xfrm>
          <a:off x="248500" y="189467"/>
          <a:ext cx="452260" cy="4518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B81A3-A9AE-436E-B2B8-EB41D8FF77E3}">
      <dsp:nvSpPr>
        <dsp:cNvPr id="0" name=""/>
        <dsp:cNvSpPr/>
      </dsp:nvSpPr>
      <dsp:spPr>
        <a:xfrm>
          <a:off x="949261" y="4632"/>
          <a:ext cx="9493095" cy="1078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10" tIns="114110" rIns="114110" bIns="1141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Tell us how you want us to call you</a:t>
          </a:r>
        </a:p>
      </dsp:txBody>
      <dsp:txXfrm>
        <a:off x="949261" y="4632"/>
        <a:ext cx="9493095" cy="1078204"/>
      </dsp:txXfrm>
    </dsp:sp>
    <dsp:sp modelId="{4C757AFD-92BC-4B10-8E76-D5EEF436B31E}">
      <dsp:nvSpPr>
        <dsp:cNvPr id="0" name=""/>
        <dsp:cNvSpPr/>
      </dsp:nvSpPr>
      <dsp:spPr>
        <a:xfrm>
          <a:off x="0" y="1352388"/>
          <a:ext cx="10584174" cy="8214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80044-F077-426B-A7A7-3146A251A969}">
      <dsp:nvSpPr>
        <dsp:cNvPr id="0" name=""/>
        <dsp:cNvSpPr/>
      </dsp:nvSpPr>
      <dsp:spPr>
        <a:xfrm>
          <a:off x="248500" y="1537223"/>
          <a:ext cx="452260" cy="4518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34224-D228-47E4-AE94-89C4AD0B9274}">
      <dsp:nvSpPr>
        <dsp:cNvPr id="0" name=""/>
        <dsp:cNvSpPr/>
      </dsp:nvSpPr>
      <dsp:spPr>
        <a:xfrm>
          <a:off x="949261" y="1352388"/>
          <a:ext cx="4762878" cy="1078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10" tIns="114110" rIns="114110" bIns="1141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Tell us something – other than which school or grade you are in – about yourself. Maybe …</a:t>
          </a:r>
        </a:p>
      </dsp:txBody>
      <dsp:txXfrm>
        <a:off x="949261" y="1352388"/>
        <a:ext cx="4762878" cy="1078204"/>
      </dsp:txXfrm>
    </dsp:sp>
    <dsp:sp modelId="{825B9803-9200-4834-B487-BDB5FF9C33FA}">
      <dsp:nvSpPr>
        <dsp:cNvPr id="0" name=""/>
        <dsp:cNvSpPr/>
      </dsp:nvSpPr>
      <dsp:spPr>
        <a:xfrm>
          <a:off x="5712139" y="1352388"/>
          <a:ext cx="4730216" cy="82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941" tIns="86941" rIns="86941" bIns="869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some interesting facts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you did this summer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or, something else, altogether!</a:t>
          </a:r>
        </a:p>
      </dsp:txBody>
      <dsp:txXfrm>
        <a:off x="5712139" y="1352388"/>
        <a:ext cx="4730216" cy="821489"/>
      </dsp:txXfrm>
    </dsp:sp>
    <dsp:sp modelId="{E3361DC2-0625-4A97-B927-FA78E17A70A6}">
      <dsp:nvSpPr>
        <dsp:cNvPr id="0" name=""/>
        <dsp:cNvSpPr/>
      </dsp:nvSpPr>
      <dsp:spPr>
        <a:xfrm>
          <a:off x="0" y="2700143"/>
          <a:ext cx="10584174" cy="8214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78EF3-9411-4475-B50B-310EA6A6FAAD}">
      <dsp:nvSpPr>
        <dsp:cNvPr id="0" name=""/>
        <dsp:cNvSpPr/>
      </dsp:nvSpPr>
      <dsp:spPr>
        <a:xfrm>
          <a:off x="248500" y="2884978"/>
          <a:ext cx="452260" cy="4518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5F614-7478-496A-A52D-8D64A68B8AE7}">
      <dsp:nvSpPr>
        <dsp:cNvPr id="0" name=""/>
        <dsp:cNvSpPr/>
      </dsp:nvSpPr>
      <dsp:spPr>
        <a:xfrm>
          <a:off x="949261" y="2700143"/>
          <a:ext cx="9493095" cy="1078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10" tIns="114110" rIns="114110" bIns="1141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Calibri"/>
              <a:ea typeface="Calibri"/>
              <a:cs typeface="Calibri"/>
              <a:sym typeface="Calibri"/>
            </a:rPr>
            <a:t>What's your favorite food to make for yourself to eat — even if it's just a snack or something very simple? </a:t>
          </a:r>
          <a:endParaRPr lang="en-US" sz="2400" kern="1200"/>
        </a:p>
      </dsp:txBody>
      <dsp:txXfrm>
        <a:off x="949261" y="2700143"/>
        <a:ext cx="9493095" cy="1078204"/>
      </dsp:txXfrm>
    </dsp:sp>
    <dsp:sp modelId="{DE7E453C-6C76-4316-AB67-9FFDC98D1651}">
      <dsp:nvSpPr>
        <dsp:cNvPr id="0" name=""/>
        <dsp:cNvSpPr/>
      </dsp:nvSpPr>
      <dsp:spPr>
        <a:xfrm>
          <a:off x="0" y="4047899"/>
          <a:ext cx="10584174" cy="8214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B3046-5286-4827-87EF-D700A035E856}">
      <dsp:nvSpPr>
        <dsp:cNvPr id="0" name=""/>
        <dsp:cNvSpPr/>
      </dsp:nvSpPr>
      <dsp:spPr>
        <a:xfrm>
          <a:off x="248500" y="4232734"/>
          <a:ext cx="452260" cy="4518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A18B1-C461-43F8-885D-ED5557A40405}">
      <dsp:nvSpPr>
        <dsp:cNvPr id="0" name=""/>
        <dsp:cNvSpPr/>
      </dsp:nvSpPr>
      <dsp:spPr>
        <a:xfrm>
          <a:off x="949261" y="4047899"/>
          <a:ext cx="9493095" cy="10782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10" tIns="114110" rIns="114110" bIns="1141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Ask me something – anything!</a:t>
          </a:r>
        </a:p>
      </dsp:txBody>
      <dsp:txXfrm>
        <a:off x="949261" y="4047899"/>
        <a:ext cx="9493095" cy="10782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94247F-2CDD-4093-A7FA-8720B2A95BE1}">
      <dsp:nvSpPr>
        <dsp:cNvPr id="0" name=""/>
        <dsp:cNvSpPr/>
      </dsp:nvSpPr>
      <dsp:spPr>
        <a:xfrm>
          <a:off x="0" y="3957824"/>
          <a:ext cx="1648777" cy="12990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61" tIns="170688" rIns="117261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Download</a:t>
          </a:r>
        </a:p>
      </dsp:txBody>
      <dsp:txXfrm>
        <a:off x="0" y="3957824"/>
        <a:ext cx="1648777" cy="1299046"/>
      </dsp:txXfrm>
    </dsp:sp>
    <dsp:sp modelId="{780D7818-69E9-4929-8B7F-FC60FD7F048C}">
      <dsp:nvSpPr>
        <dsp:cNvPr id="0" name=""/>
        <dsp:cNvSpPr/>
      </dsp:nvSpPr>
      <dsp:spPr>
        <a:xfrm>
          <a:off x="1648777" y="3957824"/>
          <a:ext cx="4946332" cy="12990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35" tIns="254000" rIns="100335" bIns="2540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Download your notebooks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File &gt; Download &gt; Download .</a:t>
          </a:r>
          <a:r>
            <a:rPr lang="en-US" sz="1600" b="1" kern="1200" err="1"/>
            <a:t>ipynb</a:t>
          </a:r>
          <a:endParaRPr lang="en-US" sz="1600" b="1" kern="1200"/>
        </a:p>
      </dsp:txBody>
      <dsp:txXfrm>
        <a:off x="1648777" y="3957824"/>
        <a:ext cx="4946332" cy="1299046"/>
      </dsp:txXfrm>
    </dsp:sp>
    <dsp:sp modelId="{04D09A12-914E-44F0-934B-FA65D14F619D}">
      <dsp:nvSpPr>
        <dsp:cNvPr id="0" name=""/>
        <dsp:cNvSpPr/>
      </dsp:nvSpPr>
      <dsp:spPr>
        <a:xfrm rot="10800000">
          <a:off x="0" y="1979376"/>
          <a:ext cx="1648777" cy="199793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61" tIns="170688" rIns="117261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Drive</a:t>
          </a:r>
        </a:p>
      </dsp:txBody>
      <dsp:txXfrm rot="-10800000">
        <a:off x="0" y="1979376"/>
        <a:ext cx="1648777" cy="1298656"/>
      </dsp:txXfrm>
    </dsp:sp>
    <dsp:sp modelId="{F73227CC-A60B-4F63-B75C-FF323E4F0CFD}">
      <dsp:nvSpPr>
        <dsp:cNvPr id="0" name=""/>
        <dsp:cNvSpPr/>
      </dsp:nvSpPr>
      <dsp:spPr>
        <a:xfrm>
          <a:off x="1648777" y="1979376"/>
          <a:ext cx="4946332" cy="12986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35" tIns="254000" rIns="100335" bIns="2540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Save your notebooks to google drive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If you open a new notebook in drive, It automatically saves to your drive.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File &gt; Save a copy in Drive</a:t>
          </a:r>
        </a:p>
      </dsp:txBody>
      <dsp:txXfrm>
        <a:off x="1648777" y="1979376"/>
        <a:ext cx="4946332" cy="1298656"/>
      </dsp:txXfrm>
    </dsp:sp>
    <dsp:sp modelId="{FF97BACA-D062-42A7-94B4-105FA53833C0}">
      <dsp:nvSpPr>
        <dsp:cNvPr id="0" name=""/>
        <dsp:cNvSpPr/>
      </dsp:nvSpPr>
      <dsp:spPr>
        <a:xfrm rot="10800000">
          <a:off x="0" y="929"/>
          <a:ext cx="1648777" cy="199793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61" tIns="170688" rIns="117261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Save</a:t>
          </a:r>
        </a:p>
      </dsp:txBody>
      <dsp:txXfrm rot="-10800000">
        <a:off x="0" y="929"/>
        <a:ext cx="1648777" cy="1298656"/>
      </dsp:txXfrm>
    </dsp:sp>
    <dsp:sp modelId="{92476A94-76D0-4B4E-BC00-09BFD9869F2E}">
      <dsp:nvSpPr>
        <dsp:cNvPr id="0" name=""/>
        <dsp:cNvSpPr/>
      </dsp:nvSpPr>
      <dsp:spPr>
        <a:xfrm>
          <a:off x="1648777" y="929"/>
          <a:ext cx="4946332" cy="12986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35" tIns="254000" rIns="100335" bIns="2540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Save your files with easy intuitive names.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e.g., </a:t>
          </a:r>
          <a:r>
            <a:rPr lang="en-US" sz="1600" b="1" i="0" kern="1200" err="1"/>
            <a:t>colab_intro.ipynb</a:t>
          </a:r>
          <a:endParaRPr lang="en-US" sz="1600" b="1" i="0" kern="1200"/>
        </a:p>
      </dsp:txBody>
      <dsp:txXfrm>
        <a:off x="1648777" y="929"/>
        <a:ext cx="4946332" cy="1298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75FB-3023-4CE2-97CF-EB95DA1A3B15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C902E-2627-4FE6-93B9-58CFA4FB0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8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44e4ce847d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344e4ce847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3D5E-A791-9A11-8312-F7E653189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F83B0-C8F6-24BE-1330-790A3A05C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03AEE-101E-7C87-0285-BC2E06E8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2F81F-D2CE-489B-933F-8DAE96950E14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96C7A-74F7-CB7A-E819-23704C06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4390A-C44E-72D2-4F10-2341A75A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0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28E2-9D32-39C8-C3CB-76ABA5F6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90235-6730-A546-41E9-9FA94F211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219E4-1538-090E-CE34-8AE91CF4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F521-8656-42EE-A962-4CA1C3B4755D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2D215-E4BF-4248-CBFB-57246948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4AF24-91FE-8180-2FF1-EBC11DAB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4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FE56B-7CCB-2140-8118-181747D46D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42CCB-B365-BC6E-0AB5-14A071284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CA28-E52C-9EA5-08A4-379BC2ED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A16D-5C27-4B73-97FD-0981A82930DD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AE11D-2FDF-3770-8008-75292FD5A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9F41-BA42-3BCC-5130-87C9AB8B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37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304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19EE09D-E341-49B3-A5BE-59A173DA1990}" type="datetime1">
              <a:rPr lang="en-US" smtClean="0"/>
              <a:t>7/28/2025</a:t>
            </a:fld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D1B8B83-B121-4ADE-80DD-98AD16F2E182}" type="datetime1">
              <a:rPr lang="en-US" smtClean="0"/>
              <a:t>7/28/2025</a:t>
            </a:fld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7ADA-C4A0-8EA9-8D87-3BDDD7C5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A954-CD50-E1F9-3938-4D5D0A18E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A55E4-F64F-D15D-2A16-344B9F45B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2C1A1-140C-459B-A3B7-F79F4C176832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F9C65-22F7-DBD1-21DE-E18D32B9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231B-91E6-4CFA-1A9C-93C18B08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4DB9-A39A-8A18-155A-4EBBBFD0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1FEA0-4433-5AB0-4623-362010FBB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C1799-571E-0ED2-5586-8790B957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F642-009D-4294-9E1E-7F2B05CB1E7C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99CB0-03C0-32E2-118B-7EB09D21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00D-6DDF-A9C6-CEED-BDF859D7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9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D5F9-5E90-BB82-D2C6-A9B23A71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D359-78B2-ECB4-B0FC-96043571E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68C8F3-013C-6074-61C2-F80E1281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1D96D-CA0C-A0D0-747A-CF600880B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AB38B-0194-40BD-B31B-566FBA16DD83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E9CAD-2C14-75E8-914A-EE0F7928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1586F-54ED-6EDE-E559-55E33121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9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A015-3AB5-4793-4FE1-BA534846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68203-CDD2-DFDF-66F7-680E52ED1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362CD-557D-FC97-1678-DCAA1B63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E4D84-2387-C825-659F-57641419A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D5437-FB63-B4AA-8720-E5E09CFC2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E4DE48-9452-B9FC-5A6A-5CAB2C7E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B091A-246F-4665-B27A-B9647CFCBA56}" type="datetime1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9ED5F-44C0-A3E2-6A26-D16C6DEE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DA806-1ADF-6A13-37FF-E1509C6B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4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337C-24AD-C615-0A30-EB2324F3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B532B-A85E-C43F-083C-FFE81313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4C314-FEF7-47CA-9136-00CA68279EFD}" type="datetime1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65BB3-40AE-04B2-0C38-2E11C64B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95CFC-AE94-200B-0F5F-5C1C6601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9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B226C-30B0-A437-A469-191E18745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7DC5-E9F8-4D2A-AEA1-794B2C1E7906}" type="datetime1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67A87-BD0B-9A7D-5575-00F8D8C8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2465C-AFC6-8660-949A-E928C1D3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8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EBCE-9D8F-FA38-FB56-9412DC81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345D3-2127-1ECA-4E40-45861860F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A7366-430F-067A-02E2-2171DC863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F47AE-3AC4-4FDC-2BF6-39A34593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22BF-55E5-4183-BB7C-52FDE756778D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908AB-AB2E-155C-1714-3698B4EA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6368F-384A-65AB-4986-765DC0AE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4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9F910-A8E9-9413-BE07-A5D92A43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3EB1E-6FA5-8EB7-AB4B-66AC1B96BD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78FB6-B6C5-C614-885D-945F4A950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9EEE1-18FB-7FEA-A5DB-DBEB4D2E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1CB8-C1C1-4C21-972D-51F7A338439A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ABC49-EC29-0E94-3051-4DDECB3B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FFE02-6995-79A1-B526-1733A45D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7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33166-2141-A296-4A51-140A2489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76E69-5DB5-20D5-B957-139FFAE0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AF613-6725-6C61-1A13-8E5BC1B7C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BBEA7-DA41-4653-AA8B-AC62AA02ED29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8FF91-4B8F-D24E-7552-33BC3FFC4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A8BCD-9942-79B5-2145-4AB4D7675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1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1" r:id="rId3"/>
    <p:sldLayoutId id="2147483652" r:id="rId4"/>
    <p:sldLayoutId id="2147483653" r:id="rId5"/>
    <p:sldLayoutId id="214748366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824A080-653D-44D4-B42D-CCFD31F7DF65}" type="datetime1">
              <a:rPr lang="en-US" smtClean="0"/>
              <a:t>7/28/2025</a:t>
            </a:fld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olab.research.google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3.png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3">
            <a:extLst>
              <a:ext uri="{FF2B5EF4-FFF2-40B4-BE49-F238E27FC236}">
                <a16:creationId xmlns:a16="http://schemas.microsoft.com/office/drawing/2014/main" id="{202174D0-0EB7-40CF-8FB6-D42063B86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70065D4F-7A1C-498E-B6ED-C1BAC28D2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4" descr="A picture containing sky, outdoor, water, lake&#10;&#10;Description automatically generated">
            <a:extLst>
              <a:ext uri="{FF2B5EF4-FFF2-40B4-BE49-F238E27FC236}">
                <a16:creationId xmlns:a16="http://schemas.microsoft.com/office/drawing/2014/main" id="{B2B959B8-7C02-4FF7-6840-A759D802A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EEDF49-B2C8-8874-4D41-8E5995DB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1975226"/>
            <a:ext cx="9162288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Welcome!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0CEC52-6845-E829-5CDD-636C10ABD4FF}"/>
              </a:ext>
            </a:extLst>
          </p:cNvPr>
          <p:cNvSpPr txBox="1">
            <a:spLocks/>
          </p:cNvSpPr>
          <p:nvPr/>
        </p:nvSpPr>
        <p:spPr>
          <a:xfrm>
            <a:off x="2657856" y="-2"/>
            <a:ext cx="9144000" cy="835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rgbClr val="FFFFFF"/>
                </a:solidFill>
              </a:rPr>
              <a:t>Code for Climate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43118-8A59-5EDA-EF23-4D3D37F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8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DC3C8-1F0F-8486-3C06-540B3F4DF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000"/>
              <a:t>It affects our lives in many perceptible and imperceptible ways.</a:t>
            </a:r>
            <a:br>
              <a:rPr lang="en-US" sz="2000"/>
            </a:br>
            <a:endParaRPr lang="en-US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35BC8-93D6-4D12-0DBE-766FCD687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Some things such as health effects can be immediate</a:t>
            </a:r>
          </a:p>
          <a:p>
            <a:r>
              <a:rPr lang="en-US" sz="1700"/>
              <a:t>Other things such as loss of biodiversity is a slow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FC52F-40CA-85AE-A7A8-A146A4D2A841}"/>
              </a:ext>
            </a:extLst>
          </p:cNvPr>
          <p:cNvSpPr txBox="1"/>
          <p:nvPr/>
        </p:nvSpPr>
        <p:spPr>
          <a:xfrm>
            <a:off x="-2" y="6478312"/>
            <a:ext cx="6680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https://www.sciencelearn.org.nz/images/iour-environment-2025i-infographic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EA90A-6F2C-B6CB-D3C1-00E47151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poster with a diagram of life cycle&#10;&#10;AI-generated content may be incorrect.">
            <a:extLst>
              <a:ext uri="{FF2B5EF4-FFF2-40B4-BE49-F238E27FC236}">
                <a16:creationId xmlns:a16="http://schemas.microsoft.com/office/drawing/2014/main" id="{626F9D0D-4DC8-FEB8-B892-A6F999D9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7"/>
          <a:stretch>
            <a:fillRect/>
          </a:stretch>
        </p:blipFill>
        <p:spPr>
          <a:xfrm>
            <a:off x="7006590" y="-92591"/>
            <a:ext cx="5185410" cy="695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E0DBA-BC05-6148-2D37-54963B44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By</a:t>
            </a:r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the end of this week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8411-CE81-4122-7474-5F48A93DB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0" y="4619624"/>
            <a:ext cx="5861303" cy="1346836"/>
          </a:xfrm>
        </p:spPr>
        <p:txBody>
          <a:bodyPr vert="horz" lIns="91440" tIns="45720" rIns="91440" bIns="45720" rtlCol="0">
            <a:normAutofit/>
          </a:bodyPr>
          <a:lstStyle/>
          <a:p>
            <a:pPr lvl="0" algn="r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ts val="1700"/>
            </a:pPr>
            <a:r>
              <a:rPr lang="en-US" sz="20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 will know something about the quality of the air we breathe in (via a metric called </a:t>
            </a:r>
            <a:r>
              <a:rPr lang="en-US" sz="2000">
                <a:solidFill>
                  <a:schemeClr val="dk1"/>
                </a:solidFill>
              </a:rPr>
              <a:t>A</a:t>
            </a:r>
            <a:r>
              <a:rPr lang="en-US" sz="20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ir </a:t>
            </a:r>
            <a:r>
              <a:rPr lang="en-US" sz="2000">
                <a:solidFill>
                  <a:schemeClr val="dk1"/>
                </a:solidFill>
              </a:rPr>
              <a:t>Q</a:t>
            </a:r>
            <a:r>
              <a:rPr lang="en-US" sz="20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uality </a:t>
            </a:r>
            <a:r>
              <a:rPr lang="en-US" sz="2000">
                <a:solidFill>
                  <a:schemeClr val="dk1"/>
                </a:solidFill>
              </a:rPr>
              <a:t>I</a:t>
            </a:r>
            <a:r>
              <a:rPr lang="en-US" sz="20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ndex </a:t>
            </a:r>
            <a:r>
              <a:rPr lang="en-US" sz="2000">
                <a:solidFill>
                  <a:schemeClr val="dk1"/>
                </a:solidFill>
              </a:rPr>
              <a:t>or AQI)</a:t>
            </a:r>
            <a:r>
              <a:rPr lang="en-US" sz="20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 learn to visualize some real air quality data using </a:t>
            </a:r>
            <a:r>
              <a:rPr lang="en-US" sz="2000" b="1">
                <a:solidFill>
                  <a:schemeClr val="dk1"/>
                </a:solidFill>
              </a:rPr>
              <a:t>Python</a:t>
            </a:r>
            <a:r>
              <a:rPr lang="en-US" sz="200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2D8BB-62A1-1B11-3867-3767DC64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4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p with colourful cream">
            <a:extLst>
              <a:ext uri="{FF2B5EF4-FFF2-40B4-BE49-F238E27FC236}">
                <a16:creationId xmlns:a16="http://schemas.microsoft.com/office/drawing/2014/main" id="{47E805AB-5687-BE6C-3C8E-9B38832B1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0" r="27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B513C-C694-247C-823D-A63CBFB1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Let’s take a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DE309-3848-4203-C6CD-7455C2D6A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6764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000">
                <a:solidFill>
                  <a:schemeClr val="dk1"/>
                </a:solidFill>
              </a:rPr>
              <a:t>Let’s reconvene in 10 minutes.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20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2000">
                <a:solidFill>
                  <a:schemeClr val="dk1"/>
                </a:solidFill>
              </a:rPr>
              <a:t>In that time, write in a piece of paper what are the steps to make your favorite food that you mentioned earlier.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DE01A-4501-0143-84EE-969C2980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45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7C96900-8330-C4FC-8561-729DDCAAC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" r="12264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7A145-BCD5-F8DE-B1C7-23F8B610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Calisto MT" panose="02040603050505030304" pitchFamily="18" charset="77"/>
              </a:rPr>
              <a:t>What is Coding?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2894B-8173-B345-325B-9CCAA05D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ACDDB5-CFDC-8C1A-A8A8-21CA91A3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860" y="99085"/>
            <a:ext cx="8371331" cy="9067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computer programs work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D0669-3CF1-C32B-584C-AB9809B3E27B}"/>
              </a:ext>
            </a:extLst>
          </p:cNvPr>
          <p:cNvSpPr txBox="1"/>
          <p:nvPr/>
        </p:nvSpPr>
        <p:spPr>
          <a:xfrm>
            <a:off x="547430" y="6363193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https://www.youtube.com/watch?v=FN2RM-CHkuI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DD93A-0FBE-A927-6E4B-2B9FBD0A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14</a:t>
            </a:fld>
            <a:endParaRPr lang="en-US"/>
          </a:p>
        </p:txBody>
      </p:sp>
      <p:pic>
        <p:nvPicPr>
          <p:cNvPr id="3" name="Exact Instructions Challenge PB&amp;J Classroom Friendly _ Josh Darnit">
            <a:hlinkClick r:id="" action="ppaction://media"/>
            <a:extLst>
              <a:ext uri="{FF2B5EF4-FFF2-40B4-BE49-F238E27FC236}">
                <a16:creationId xmlns:a16="http://schemas.microsoft.com/office/drawing/2014/main" id="{FE5E3661-FE54-4E73-B643-77191449B5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201" y="1104926"/>
            <a:ext cx="8968550" cy="50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0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C06FD-B1C8-5559-799C-450D1C424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45D9A1-DD19-00C6-F84E-478A7F95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p with colourful cream">
            <a:extLst>
              <a:ext uri="{FF2B5EF4-FFF2-40B4-BE49-F238E27FC236}">
                <a16:creationId xmlns:a16="http://schemas.microsoft.com/office/drawing/2014/main" id="{943D8D6B-D49A-D68F-2A9F-1FE05328D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0" r="27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A8D444D-2102-DA84-445E-A9F23BA5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D48E5-C612-C1A8-C8BE-B6A47F36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Making a snack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A2E76-9B70-6777-D7FE-9690FAFEF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8600" y="4872922"/>
            <a:ext cx="4023360" cy="1676468"/>
          </a:xfr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</a:rPr>
              <a:t>Review your steps in your group and suggest improvements to make it “</a:t>
            </a:r>
            <a:r>
              <a:rPr lang="en-US" sz="2000" b="1">
                <a:solidFill>
                  <a:schemeClr val="dk1"/>
                </a:solidFill>
              </a:rPr>
              <a:t>computer ready</a:t>
            </a:r>
            <a:r>
              <a:rPr lang="en-US" sz="2000">
                <a:solidFill>
                  <a:schemeClr val="dk1"/>
                </a:solidFill>
              </a:rPr>
              <a:t>”.</a:t>
            </a:r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F5508B-23F4-7CD0-2DD5-ECA5B714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0D30C5-955B-4027-B5A6-EEDE3D7C7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B518-2428-A9DE-46AB-7958CF05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4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94333" y="1002718"/>
            <a:ext cx="3703241" cy="597337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738"/>
              </a:lnSpc>
              <a:buNone/>
            </a:pPr>
            <a:r>
              <a:rPr lang="en-US" sz="3645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What is Python?</a:t>
            </a:r>
            <a:endParaRPr lang="en-US" sz="3645">
              <a:latin typeface="Calisto MT" panose="02040603050505030304" pitchFamily="18" charset="7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33" y="2004354"/>
            <a:ext cx="3415903" cy="20956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333" y="4329684"/>
            <a:ext cx="193040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69"/>
              </a:lnSpc>
              <a:buNone/>
            </a:pPr>
            <a:r>
              <a:rPr lang="en-US" sz="1822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It’s not a snake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🐍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4333" y="4812577"/>
            <a:ext cx="3415903" cy="661453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 is a coding language used to create software, games, and websites.</a:t>
            </a:r>
            <a:endParaRPr lang="en-US" sz="1458">
              <a:latin typeface="Calisto MT" panose="02040603050505030304" pitchFamily="18" charset="7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949" y="2004354"/>
            <a:ext cx="3416003" cy="20956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387949" y="4329684"/>
            <a:ext cx="206375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69"/>
              </a:lnSpc>
              <a:buNone/>
            </a:pPr>
            <a:r>
              <a:rPr lang="en-US" sz="1822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It's easy to learn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💻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387949" y="4812577"/>
            <a:ext cx="3416003" cy="99218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 has a simple vocabulary and is not bogged down with complex syntax. It’s easy for beginners to understand and use.</a:t>
            </a:r>
            <a:endParaRPr lang="en-US" sz="1458">
              <a:latin typeface="Calisto MT" panose="02040603050505030304" pitchFamily="18" charset="7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665" y="2004354"/>
            <a:ext cx="3416003" cy="20956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81665" y="4329684"/>
            <a:ext cx="185162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69"/>
              </a:lnSpc>
              <a:buNone/>
            </a:pPr>
            <a:r>
              <a:rPr lang="en-US" sz="1822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It's versatile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🤹‍♀️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081665" y="4812577"/>
            <a:ext cx="3416003" cy="99218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 can be used for web development, game programming, data analysis and more.</a:t>
            </a:r>
            <a:endParaRPr lang="en-US" sz="1458">
              <a:latin typeface="Calisto MT" panose="02040603050505030304" pitchFamily="18" charset="77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B5CCE1-B0FC-2107-1A56-3A18F728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11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94333" y="1682715"/>
            <a:ext cx="9798050" cy="597337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738"/>
              </a:lnSpc>
              <a:buNone/>
            </a:pPr>
            <a:r>
              <a:rPr lang="en-US" sz="3645">
                <a:solidFill>
                  <a:srgbClr val="312F2B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Why Python is a Great Language for Beginners</a:t>
            </a:r>
            <a:endParaRPr lang="en-US" sz="3645">
              <a:latin typeface="Calisto MT" panose="02040603050505030304" pitchFamily="18" charset="7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94332" y="2684350"/>
            <a:ext cx="3477717" cy="2185968"/>
          </a:xfrm>
          <a:prstGeom prst="roundRect">
            <a:avLst>
              <a:gd name="adj" fmla="val 2092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85825" y="2874435"/>
            <a:ext cx="185162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69"/>
              </a:lnSpc>
              <a:buNone/>
            </a:pPr>
            <a:r>
              <a:rPr lang="en-US" sz="1822">
                <a:solidFill>
                  <a:srgbClr val="272525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Readability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📖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5825" y="3357327"/>
            <a:ext cx="3094732" cy="99218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 is easy to read and understand, making it accessible to beginners.</a:t>
            </a:r>
            <a:endParaRPr lang="en-US" sz="1458">
              <a:latin typeface="Calisto MT" panose="02040603050505030304" pitchFamily="18" charset="7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357192" y="2684350"/>
            <a:ext cx="3477717" cy="2185968"/>
          </a:xfrm>
          <a:prstGeom prst="roundRect">
            <a:avLst>
              <a:gd name="adj" fmla="val 2092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548683" y="2874435"/>
            <a:ext cx="187325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69"/>
              </a:lnSpc>
              <a:buNone/>
            </a:pPr>
            <a:r>
              <a:rPr lang="en-US" sz="1822">
                <a:solidFill>
                  <a:srgbClr val="272525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Simple Syntax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🤩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548683" y="3357327"/>
            <a:ext cx="3094732" cy="99218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Python’s syntax is clean and straightforward, with fewer rules than other languages.</a:t>
            </a:r>
            <a:endParaRPr lang="en-US" sz="1458">
              <a:latin typeface="Calisto MT" panose="02040603050505030304" pitchFamily="18" charset="77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20050" y="2684350"/>
            <a:ext cx="3477717" cy="2185968"/>
          </a:xfrm>
          <a:prstGeom prst="roundRect">
            <a:avLst>
              <a:gd name="adj" fmla="val 2092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211543" y="2874435"/>
            <a:ext cx="1851620" cy="317529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69"/>
              </a:lnSpc>
              <a:buNone/>
            </a:pPr>
            <a:r>
              <a:rPr lang="en-US" sz="1822">
                <a:solidFill>
                  <a:srgbClr val="272525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Community </a:t>
            </a:r>
            <a:r>
              <a:rPr lang="en-US" sz="1822">
                <a:solidFill>
                  <a:srgbClr val="000000"/>
                </a:solidFill>
                <a:latin typeface="Calisto MT" panose="02040603050505030304" pitchFamily="18" charset="77"/>
                <a:ea typeface="Georgia" pitchFamily="34" charset="-122"/>
                <a:cs typeface="Georgia" pitchFamily="34" charset="-120"/>
              </a:rPr>
              <a:t>😊</a:t>
            </a:r>
            <a:endParaRPr lang="en-US" sz="1822">
              <a:latin typeface="Calisto MT" panose="02040603050505030304" pitchFamily="18" charset="7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211542" y="3357326"/>
            <a:ext cx="3094732" cy="1322907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24"/>
              </a:lnSpc>
              <a:buNone/>
            </a:pPr>
            <a:r>
              <a:rPr lang="en-US" sz="1458">
                <a:solidFill>
                  <a:srgbClr val="272525"/>
                </a:solidFill>
                <a:latin typeface="Calisto MT" panose="02040603050505030304" pitchFamily="18" charset="77"/>
                <a:ea typeface="Lato" pitchFamily="34" charset="-122"/>
                <a:cs typeface="Lato" pitchFamily="34" charset="-120"/>
              </a:rPr>
              <a:t>The Python community is supportive and welcoming to new learners. There are forums, blogs, and free resources available.</a:t>
            </a:r>
            <a:endParaRPr lang="en-US" sz="1458">
              <a:latin typeface="Calisto MT" panose="02040603050505030304" pitchFamily="18" charset="77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6BF37C6-0329-A43D-25E5-3652E7DA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44e4ce847d_1_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344e4ce847d_1_25"/>
          <p:cNvSpPr/>
          <p:nvPr/>
        </p:nvSpPr>
        <p:spPr>
          <a:xfrm>
            <a:off x="1528762" y="1247775"/>
            <a:ext cx="9144000" cy="3007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1E1E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4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344e4ce847d_1_25"/>
          <p:cNvSpPr txBox="1">
            <a:spLocks noGrp="1"/>
          </p:cNvSpPr>
          <p:nvPr>
            <p:ph type="title"/>
          </p:nvPr>
        </p:nvSpPr>
        <p:spPr>
          <a:xfrm>
            <a:off x="1804988" y="1442172"/>
            <a:ext cx="8582100" cy="21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 b="1">
                <a:latin typeface="Arial"/>
                <a:ea typeface="Arial"/>
                <a:cs typeface="Arial"/>
                <a:sym typeface="Arial"/>
              </a:rPr>
              <a:t>How to run python</a:t>
            </a:r>
            <a:endParaRPr/>
          </a:p>
        </p:txBody>
      </p:sp>
      <p:sp>
        <p:nvSpPr>
          <p:cNvPr id="454" name="Google Shape;454;g344e4ce847d_1_25"/>
          <p:cNvSpPr/>
          <p:nvPr/>
        </p:nvSpPr>
        <p:spPr>
          <a:xfrm>
            <a:off x="2487872" y="3912322"/>
            <a:ext cx="722580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344e4ce847d_1_25"/>
          <p:cNvSpPr txBox="1">
            <a:spLocks noGrp="1"/>
          </p:cNvSpPr>
          <p:nvPr>
            <p:ph type="body" idx="1"/>
          </p:nvPr>
        </p:nvSpPr>
        <p:spPr>
          <a:xfrm>
            <a:off x="2566988" y="3962400"/>
            <a:ext cx="70581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>
              <a:spcBef>
                <a:spcPts val="0"/>
              </a:spcBef>
              <a:buClr>
                <a:srgbClr val="FFFFFF"/>
              </a:buClr>
              <a:buSzPts val="2800"/>
              <a:buNone/>
            </a:pPr>
            <a:r>
              <a:rPr lang="en-US">
                <a:solidFill>
                  <a:schemeClr val="bg1"/>
                </a:solidFill>
                <a:latin typeface="Lustria"/>
                <a:ea typeface="Lustria"/>
                <a:cs typeface="Lustria"/>
                <a:sym typeface="Lustria"/>
              </a:rPr>
              <a:t>Python can be run locally or remotely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FBAA-4848-78DD-D192-57DF2341BEB4}"/>
              </a:ext>
            </a:extLst>
          </p:cNvPr>
          <p:cNvSpPr txBox="1"/>
          <p:nvPr/>
        </p:nvSpPr>
        <p:spPr>
          <a:xfrm>
            <a:off x="2539365" y="5415828"/>
            <a:ext cx="7113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We will be taking a remote-running route via </a:t>
            </a:r>
            <a:r>
              <a:rPr lang="en-US" sz="2000" b="1"/>
              <a:t>Google </a:t>
            </a:r>
            <a:r>
              <a:rPr lang="en-US" sz="2000" b="1" err="1"/>
              <a:t>Colab</a:t>
            </a:r>
            <a:endParaRPr lang="en-US" sz="2000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DB83C2-322D-C1C5-0B10-1179A499B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5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95EBA-D7D1-F80F-DC74-69ECD582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3" y="377076"/>
            <a:ext cx="4977976" cy="1454051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3300" b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Let’s get setup to code!</a:t>
            </a:r>
            <a:br>
              <a:rPr lang="en-US" sz="3300" b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300" b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Wi-Fi Login</a:t>
            </a:r>
            <a:endParaRPr lang="en-US" sz="3300">
              <a:solidFill>
                <a:schemeClr val="tx2"/>
              </a:solidFill>
            </a:endParaRPr>
          </a:p>
        </p:txBody>
      </p:sp>
      <p:pic>
        <p:nvPicPr>
          <p:cNvPr id="7" name="Graphic 6" descr="Accept">
            <a:extLst>
              <a:ext uri="{FF2B5EF4-FFF2-40B4-BE49-F238E27FC236}">
                <a16:creationId xmlns:a16="http://schemas.microsoft.com/office/drawing/2014/main" id="{2002AF56-872A-8E59-77B0-8169E58B0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7D5A-68FA-5930-2D8C-21E594FC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501" y="1660017"/>
            <a:ext cx="4977578" cy="2904698"/>
          </a:xfrm>
        </p:spPr>
        <p:txBody>
          <a:bodyPr anchor="ctr">
            <a:normAutofit/>
          </a:bodyPr>
          <a:lstStyle/>
          <a:p>
            <a:pPr lvl="0" indent="-215900">
              <a:spcBef>
                <a:spcPts val="500"/>
              </a:spcBef>
              <a:buSzPts val="1600"/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r>
              <a:rPr lang="en-US" sz="1800" b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MU Guest</a:t>
            </a:r>
          </a:p>
          <a:p>
            <a:pPr lvl="0" indent="-215900">
              <a:spcBef>
                <a:spcPts val="500"/>
              </a:spcBef>
              <a:buSzPts val="1600"/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The "MU Guest Acceptable Use Policy" page appears, review the terms and conditions. </a:t>
            </a:r>
          </a:p>
          <a:p>
            <a:pPr lvl="0" indent="-215900">
              <a:spcBef>
                <a:spcPts val="500"/>
              </a:spcBef>
              <a:buSzPts val="1600"/>
              <a:buFont typeface="Arial"/>
              <a:buChar char="•"/>
            </a:pPr>
            <a:r>
              <a:rPr lang="en-US" sz="1800" b="1" i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The Accept button will become actionable when you scroll through the terms. </a:t>
            </a:r>
          </a:p>
          <a:p>
            <a:pPr lvl="0" indent="-215900">
              <a:spcBef>
                <a:spcPts val="500"/>
              </a:spcBef>
              <a:buSzPts val="1600"/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If you agree, click or tap Accept.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0CADD7D-0AA9-1C78-30DE-451E73598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771" y="4924493"/>
            <a:ext cx="1828800" cy="1828800"/>
          </a:xfrm>
          <a:prstGeom prst="rect">
            <a:avLst/>
          </a:prstGeom>
        </p:spPr>
      </p:pic>
      <p:pic>
        <p:nvPicPr>
          <p:cNvPr id="5" name="Google Shape;211;g344f621c70b_6_0">
            <a:extLst>
              <a:ext uri="{FF2B5EF4-FFF2-40B4-BE49-F238E27FC236}">
                <a16:creationId xmlns:a16="http://schemas.microsoft.com/office/drawing/2014/main" id="{757A5638-FF0B-BBF9-F2D6-914B55925C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rcRect b="16033"/>
          <a:stretch>
            <a:fillRect/>
          </a:stretch>
        </p:blipFill>
        <p:spPr>
          <a:xfrm>
            <a:off x="2496961" y="4020919"/>
            <a:ext cx="4291672" cy="26313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CDCE7-7983-718C-E63E-2BF5BD95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4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in a chair holding a cup&#10;&#10;Description automatically generated">
            <a:extLst>
              <a:ext uri="{FF2B5EF4-FFF2-40B4-BE49-F238E27FC236}">
                <a16:creationId xmlns:a16="http://schemas.microsoft.com/office/drawing/2014/main" id="{B7AD75DB-EDAF-E390-3C2B-B85DCBC1B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907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F706E-11FB-B51B-0340-47A49441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54" y="743447"/>
            <a:ext cx="3784613" cy="26059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Introductions: Dr. Somesh Roy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16F026-8E9A-13C3-8F8C-92BE31485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5976" y="3592805"/>
            <a:ext cx="3445766" cy="1810727"/>
          </a:xfrm>
          <a:noFill/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>
                <a:solidFill>
                  <a:schemeClr val="tx1"/>
                </a:solidFill>
              </a:rPr>
              <a:t>Associate Professor</a:t>
            </a:r>
          </a:p>
          <a:p>
            <a:r>
              <a:rPr lang="en-US">
                <a:solidFill>
                  <a:schemeClr val="tx1"/>
                </a:solidFill>
              </a:rPr>
              <a:t>Director, Computational Combustion Lab (CCL)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Historian of soot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F76860-6C7E-80AF-EAE3-B02DC0B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7FEA9-C426-AFDC-9161-B20361CC64FA}"/>
              </a:ext>
            </a:extLst>
          </p:cNvPr>
          <p:cNvSpPr txBox="1"/>
          <p:nvPr/>
        </p:nvSpPr>
        <p:spPr>
          <a:xfrm>
            <a:off x="7765976" y="5892109"/>
            <a:ext cx="3445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Favorite food: Lentil soup</a:t>
            </a:r>
          </a:p>
        </p:txBody>
      </p:sp>
    </p:spTree>
    <p:extLst>
      <p:ext uri="{BB962C8B-B14F-4D97-AF65-F5344CB8AC3E}">
        <p14:creationId xmlns:p14="http://schemas.microsoft.com/office/powerpoint/2010/main" val="422109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494F1-DB21-5E83-B1F8-934FF336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Let’s get setup to code!</a:t>
            </a:r>
            <a:endParaRPr lang="en-US" sz="3600">
              <a:solidFill>
                <a:schemeClr val="tx2"/>
              </a:solidFill>
            </a:endParaRPr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058387D7-95C4-CE61-4728-9DF149F89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70BA-DCD4-E74E-1D92-3D3278C12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500"/>
              </a:spcBef>
              <a:buNone/>
            </a:pPr>
            <a:endParaRPr lang="en-US" sz="180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241300">
              <a:spcBef>
                <a:spcPts val="500"/>
              </a:spcBef>
              <a:buSzPts val="2000"/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Do you have a </a:t>
            </a:r>
            <a:r>
              <a:rPr lang="en-US" sz="1800" b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personal</a:t>
            </a:r>
            <a:r>
              <a:rPr lang="en-US" sz="180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Google account? </a:t>
            </a:r>
          </a:p>
          <a:p>
            <a:pPr lvl="1" indent="-241300">
              <a:buSzPts val="2000"/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If not, you will need to create one </a:t>
            </a:r>
          </a:p>
          <a:p>
            <a:pPr lvl="1" indent="-241300">
              <a:buSzPts val="2000"/>
              <a:buFont typeface="Arial"/>
              <a:buChar char="•"/>
            </a:pPr>
            <a:endParaRPr lang="en-US" sz="180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241300">
              <a:buSzPts val="2000"/>
              <a:buFont typeface="Arial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We will be working with </a:t>
            </a:r>
            <a:r>
              <a:rPr lang="en-US" sz="1800" b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Google </a:t>
            </a:r>
            <a:r>
              <a:rPr lang="en-US" sz="1800" b="1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180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 to do our programming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141E9-A24B-CD9A-191C-F84C4B66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2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6" name="Rectangle 50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Google Shape;460;p23"/>
          <p:cNvSpPr txBox="1"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What is Google Colab?</a:t>
            </a:r>
            <a:endParaRPr lang="en-US" sz="4800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Google Shape;461;p23"/>
          <p:cNvSpPr txBox="1">
            <a:spLocks noGrp="1"/>
          </p:cNvSpPr>
          <p:nvPr>
            <p:ph idx="1"/>
          </p:nvPr>
        </p:nvSpPr>
        <p:spPr>
          <a:xfrm>
            <a:off x="737406" y="2343150"/>
            <a:ext cx="6886404" cy="387294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228600" lvl="0" indent="-217170"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2400">
              <a:latin typeface="Lustria"/>
              <a:ea typeface="Lustria"/>
              <a:cs typeface="Lustria"/>
              <a:sym typeface="Lustria"/>
            </a:endParaRPr>
          </a:p>
          <a:p>
            <a:pPr marL="228600" lvl="0" indent="-21717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400" err="1">
                <a:latin typeface="Lustria"/>
                <a:ea typeface="Lustria"/>
                <a:cs typeface="Lustria"/>
                <a:sym typeface="Lustria"/>
              </a:rPr>
              <a:t>Colab</a:t>
            </a:r>
            <a:r>
              <a:rPr lang="en-US" sz="2400">
                <a:latin typeface="Lustria"/>
                <a:ea typeface="Lustria"/>
                <a:cs typeface="Lustria"/>
                <a:sym typeface="Lustria"/>
              </a:rPr>
              <a:t>, or </a:t>
            </a:r>
            <a:r>
              <a:rPr lang="en-US" sz="2400" err="1">
                <a:latin typeface="Lustria"/>
                <a:ea typeface="Lustria"/>
                <a:cs typeface="Lustria"/>
                <a:sym typeface="Lustria"/>
              </a:rPr>
              <a:t>Colaboratory</a:t>
            </a:r>
            <a:r>
              <a:rPr lang="en-US" sz="2400">
                <a:latin typeface="Lustria"/>
                <a:ea typeface="Lustria"/>
                <a:cs typeface="Lustria"/>
                <a:sym typeface="Lustria"/>
              </a:rPr>
              <a:t>, allows you to write and execute Python in your browser, with</a:t>
            </a:r>
          </a:p>
          <a:p>
            <a:pPr lvl="1" indent="-21717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>
                <a:latin typeface="Lustria"/>
                <a:ea typeface="Lustria"/>
                <a:cs typeface="Lustria"/>
                <a:sym typeface="Lustria"/>
              </a:rPr>
              <a:t>Zero setup required</a:t>
            </a:r>
          </a:p>
          <a:p>
            <a:pPr lvl="1" indent="-21717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>
                <a:latin typeface="Lustria"/>
                <a:ea typeface="Lustria"/>
                <a:cs typeface="Lustria"/>
                <a:sym typeface="Lustria"/>
              </a:rPr>
              <a:t>Ease of sharing your code with others</a:t>
            </a:r>
          </a:p>
          <a:p>
            <a:pPr marL="228600" lvl="0" indent="-217170">
              <a:spcBef>
                <a:spcPts val="0"/>
              </a:spcBef>
              <a:spcAft>
                <a:spcPts val="600"/>
              </a:spcAft>
              <a:buSzPct val="100000"/>
            </a:pPr>
            <a:endParaRPr lang="en-US" sz="2400">
              <a:latin typeface="Lustria"/>
              <a:ea typeface="Lustria"/>
              <a:cs typeface="Lustria"/>
              <a:sym typeface="Lustria"/>
            </a:endParaRPr>
          </a:p>
          <a:p>
            <a:pPr marL="228600" lvl="0" indent="-21717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sz="2400">
                <a:latin typeface="Lustria"/>
                <a:ea typeface="Lustria"/>
                <a:cs typeface="Lustria"/>
                <a:sym typeface="Lustria"/>
              </a:rPr>
              <a:t>We will be using an interactive way to write Python called </a:t>
            </a:r>
            <a:r>
              <a:rPr lang="en-US" sz="2400" b="1">
                <a:latin typeface="Lustria"/>
                <a:ea typeface="Lustria"/>
                <a:cs typeface="Lustria"/>
                <a:sym typeface="Lustria"/>
              </a:rPr>
              <a:t>Notebook</a:t>
            </a:r>
            <a:r>
              <a:rPr lang="en-US" sz="2400">
                <a:latin typeface="Lustria"/>
                <a:ea typeface="Lustria"/>
                <a:cs typeface="Lustria"/>
                <a:sym typeface="Lustria"/>
              </a:rPr>
              <a:t>. A Python notebook typically is stored as a </a:t>
            </a:r>
            <a:r>
              <a:rPr lang="en-US" sz="2400" b="1">
                <a:latin typeface="Lustria"/>
                <a:ea typeface="Lustria"/>
                <a:cs typeface="Lustria"/>
                <a:sym typeface="Lustria"/>
              </a:rPr>
              <a:t>.</a:t>
            </a:r>
            <a:r>
              <a:rPr lang="en-US" sz="2400" b="1" err="1">
                <a:latin typeface="Lustria"/>
                <a:ea typeface="Lustria"/>
                <a:cs typeface="Lustria"/>
                <a:sym typeface="Lustria"/>
              </a:rPr>
              <a:t>ipynb</a:t>
            </a:r>
            <a:r>
              <a:rPr lang="en-US" sz="2400">
                <a:latin typeface="Lustria"/>
                <a:ea typeface="Lustria"/>
                <a:cs typeface="Lustria"/>
                <a:sym typeface="Lustria"/>
              </a:rPr>
              <a:t> file.</a:t>
            </a:r>
          </a:p>
          <a:p>
            <a:pPr marL="11430" lvl="0" indent="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None/>
            </a:pPr>
            <a:endParaRPr lang="en-US" sz="2400"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9E740C6-FCF9-4228-E361-9C31F2A4E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869" y="2920615"/>
            <a:ext cx="4238099" cy="2611398"/>
          </a:xfrm>
          <a:prstGeom prst="rect">
            <a:avLst/>
          </a:prstGeom>
        </p:spPr>
      </p:pic>
      <p:sp>
        <p:nvSpPr>
          <p:cNvPr id="512" name="Rectangle 51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372B2-A67A-132F-68E2-EFEDFCF6D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30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1" name="Rectangle 49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Google Shape;467;p24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Getting started with Google Colab</a:t>
            </a:r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7" name="Rectangle 49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Google Shape;470;p24"/>
          <p:cNvSpPr txBox="1">
            <a:spLocks noGrp="1"/>
          </p:cNvSpPr>
          <p:nvPr>
            <p:ph type="body" idx="2"/>
          </p:nvPr>
        </p:nvSpPr>
        <p:spPr>
          <a:xfrm>
            <a:off x="590719" y="2330505"/>
            <a:ext cx="5095090" cy="397958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ustria"/>
              </a:rPr>
              <a:t>Go to  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ustria"/>
              </a:rPr>
              <a:t>Google </a:t>
            </a:r>
            <a:r>
              <a:rPr lang="en-US" sz="2000" b="1" kern="1200" err="1">
                <a:solidFill>
                  <a:schemeClr val="tx1"/>
                </a:solidFill>
                <a:latin typeface="+mn-lt"/>
                <a:ea typeface="+mn-ea"/>
                <a:cs typeface="+mn-cs"/>
                <a:sym typeface="Lustria"/>
              </a:rPr>
              <a:t>Colab</a:t>
            </a:r>
            <a:endParaRPr lang="en-US" sz="20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 </a:t>
            </a:r>
            <a:r>
              <a:rPr lang="en-US" sz="2000" u="sng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http://colab.research.google.com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your browser </a:t>
            </a:r>
          </a:p>
          <a:p>
            <a:pPr marL="457200" lvl="1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simply Google it!</a:t>
            </a:r>
          </a:p>
          <a:p>
            <a:pPr marL="285750" lv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ustria"/>
              </a:rPr>
              <a:t>Sign in with your personal Google account.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lv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ustria"/>
              </a:rPr>
              <a:t>Create a new Notebook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ustria"/>
              </a:rPr>
              <a:t>Click on the ‘New Notebook’ button in the bottom left of the popup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1" name="Google Shape;471;p24" descr="A screenshot of a computer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/>
          <a:srcRect r="19795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FCECD-F874-B5B0-2430-B6D38DBA5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2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"/>
          <p:cNvSpPr txBox="1">
            <a:spLocks noGrp="1"/>
          </p:cNvSpPr>
          <p:nvPr>
            <p:ph type="title"/>
          </p:nvPr>
        </p:nvSpPr>
        <p:spPr>
          <a:xfrm>
            <a:off x="411480" y="298696"/>
            <a:ext cx="4443154" cy="108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-US" sz="3100" b="1">
                <a:latin typeface="Arial"/>
                <a:ea typeface="Arial"/>
                <a:cs typeface="Arial"/>
                <a:sym typeface="Arial"/>
              </a:rPr>
              <a:t>How to save your files</a:t>
            </a:r>
            <a:r>
              <a:rPr lang="en-US" sz="3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900"/>
          </a:p>
        </p:txBody>
      </p:sp>
      <p:pic>
        <p:nvPicPr>
          <p:cNvPr id="481" name="Google Shape;481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15227" b="43321"/>
          <a:stretch>
            <a:fillRect/>
          </a:stretch>
        </p:blipFill>
        <p:spPr>
          <a:xfrm>
            <a:off x="7535383" y="487491"/>
            <a:ext cx="4440383" cy="127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5"/>
          <p:cNvPicPr preferRelativeResize="0"/>
          <p:nvPr/>
        </p:nvPicPr>
        <p:blipFill rotWithShape="1">
          <a:blip r:embed="rId4">
            <a:alphaModFix/>
          </a:blip>
          <a:srcRect b="3337"/>
          <a:stretch/>
        </p:blipFill>
        <p:spPr>
          <a:xfrm>
            <a:off x="7538154" y="2370691"/>
            <a:ext cx="4440383" cy="44873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6" name="Google Shape;480;p25">
            <a:extLst>
              <a:ext uri="{FF2B5EF4-FFF2-40B4-BE49-F238E27FC236}">
                <a16:creationId xmlns:a16="http://schemas.microsoft.com/office/drawing/2014/main" id="{056AD72E-B3A4-1533-4513-D9685AD5BE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702168"/>
              </p:ext>
            </p:extLst>
          </p:nvPr>
        </p:nvGraphicFramePr>
        <p:xfrm>
          <a:off x="411480" y="1600200"/>
          <a:ext cx="659511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A6243-D98F-2473-B13A-406ED8762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0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7" name="Rectangle 50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98;p27"/>
          <p:cNvSpPr txBox="1"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ustria"/>
              <a:buNone/>
            </a:pPr>
            <a:r>
              <a:rPr lang="en-US" sz="4800">
                <a:latin typeface="Lustria"/>
                <a:ea typeface="Lustria"/>
                <a:cs typeface="Lustria"/>
                <a:sym typeface="Lustria"/>
              </a:rPr>
              <a:t>Hello, World!</a:t>
            </a:r>
            <a:endParaRPr lang="en-US" sz="4800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Google Shape;501;p27"/>
          <p:cNvSpPr txBox="1"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latin typeface="Lustria"/>
                <a:ea typeface="Lustria"/>
                <a:cs typeface="Lustria"/>
                <a:sym typeface="Lustria"/>
              </a:rPr>
              <a:t>Create a new notebook</a:t>
            </a:r>
            <a:endParaRPr lang="en-US" sz="200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latin typeface="Lustria"/>
                <a:ea typeface="Lustria"/>
                <a:cs typeface="Lustria"/>
                <a:sym typeface="Lustria"/>
              </a:rPr>
              <a:t>Type </a:t>
            </a:r>
            <a:endParaRPr lang="en-US" sz="2000"/>
          </a:p>
          <a:p>
            <a:pPr marL="685800" lvl="1" indent="-228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b="1">
                <a:latin typeface="Courier New"/>
                <a:ea typeface="Courier New"/>
                <a:cs typeface="Courier New"/>
                <a:sym typeface="Courier New"/>
              </a:rPr>
              <a:t>print(‘hello world’)</a:t>
            </a:r>
            <a:endParaRPr lang="en-US" sz="200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latin typeface="Lustria"/>
                <a:ea typeface="Lustria"/>
                <a:cs typeface="Lustria"/>
                <a:sym typeface="Lustria"/>
              </a:rPr>
              <a:t>Click play</a:t>
            </a:r>
            <a:endParaRPr lang="en-US" sz="2000"/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>
                <a:latin typeface="Lustria"/>
                <a:ea typeface="Lustria"/>
                <a:cs typeface="Lustria"/>
                <a:sym typeface="Lustria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2"/>
                  </a:ext>
                </a:extLst>
              </a:rPr>
              <a:t>Now modify the code to add your name, like</a:t>
            </a:r>
            <a:endParaRPr lang="en-US" sz="2000">
              <a:extLst>
                <a:ext uri="http://customooxmlschemas.google.com/">
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3"/>
                </a:ext>
              </a:extLst>
            </a:endParaRPr>
          </a:p>
          <a:p>
            <a:pPr marL="457200" lvl="1" indent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4"/>
                  </a:ext>
                </a:extLst>
              </a:rPr>
              <a:t>Hello, World!</a:t>
            </a:r>
            <a:endParaRPr lang="en-US" sz="2000">
              <a:extLst>
                <a:ext uri="http://customooxmlschemas.google.com/">
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5"/>
                </a:ext>
              </a:extLst>
            </a:endParaRPr>
          </a:p>
          <a:p>
            <a:pPr marL="457200" lvl="1" indent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>
                <a:latin typeface="Consolas"/>
                <a:ea typeface="Consolas"/>
                <a:cs typeface="Consolas"/>
                <a:sym typeface="Consolas"/>
                <a:extLst>
                  <a:ext uri="http://customooxmlschemas.google.com/">
              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6"/>
                  </a:ext>
                </a:extLst>
              </a:rPr>
              <a:t>This is &lt;your-name&gt;</a:t>
            </a:r>
            <a:endParaRPr lang="en-US" sz="2000"/>
          </a:p>
          <a:p>
            <a:pPr marL="228600" lvl="0" indent="-1143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2000"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502" name="Google Shape;502;p27" descr="A screenshot of a computer&#10;&#10;AI-generated content may be incorrect."/>
          <p:cNvPicPr preferRelativeResize="0"/>
          <p:nvPr/>
        </p:nvPicPr>
        <p:blipFill rotWithShape="1">
          <a:blip r:embed="rId3"/>
          <a:stretch/>
        </p:blipFill>
        <p:spPr>
          <a:xfrm>
            <a:off x="5911532" y="3015181"/>
            <a:ext cx="5150277" cy="2652392"/>
          </a:xfrm>
          <a:prstGeom prst="rect">
            <a:avLst/>
          </a:prstGeom>
          <a:noFill/>
        </p:spPr>
      </p:pic>
      <p:sp>
        <p:nvSpPr>
          <p:cNvPr id="513" name="Rectangle 51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03;p27"/>
          <p:cNvSpPr/>
          <p:nvPr/>
        </p:nvSpPr>
        <p:spPr>
          <a:xfrm>
            <a:off x="6301740" y="3990364"/>
            <a:ext cx="484909" cy="381000"/>
          </a:xfrm>
          <a:prstGeom prst="rect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D702A-E44E-CB54-037F-BFC4B67435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6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FF0D5-BA19-75E2-33AD-A5C9C1B5E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Let’s play a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2FE0-DB63-C046-1EB4-C48633FF2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We need some words!</a:t>
            </a:r>
          </a:p>
        </p:txBody>
      </p:sp>
      <p:pic>
        <p:nvPicPr>
          <p:cNvPr id="5" name="Picture 4" descr="A stack of dice on a boardgame">
            <a:extLst>
              <a:ext uri="{FF2B5EF4-FFF2-40B4-BE49-F238E27FC236}">
                <a16:creationId xmlns:a16="http://schemas.microsoft.com/office/drawing/2014/main" id="{45B1612D-9B7D-5420-3395-E5BBF96DE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0" r="2189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513;p32">
            <a:extLst>
              <a:ext uri="{FF2B5EF4-FFF2-40B4-BE49-F238E27FC236}">
                <a16:creationId xmlns:a16="http://schemas.microsoft.com/office/drawing/2014/main" id="{3E7702FC-1980-74D6-BD23-6F5A5BAD5903}"/>
              </a:ext>
            </a:extLst>
          </p:cNvPr>
          <p:cNvSpPr txBox="1"/>
          <p:nvPr/>
        </p:nvSpPr>
        <p:spPr>
          <a:xfrm>
            <a:off x="5297760" y="210312"/>
            <a:ext cx="51189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Python code example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1905E-B56B-DCBB-C0C1-53A1ADB6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6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Books">
            <a:extLst>
              <a:ext uri="{FF2B5EF4-FFF2-40B4-BE49-F238E27FC236}">
                <a16:creationId xmlns:a16="http://schemas.microsoft.com/office/drawing/2014/main" id="{1AEEC64A-E1CF-CB6A-B563-14D97B745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512" y="270045"/>
            <a:ext cx="3368969" cy="3368969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A4A64E-E65C-9A0A-984E-8C256A3C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Closure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C33B81-EBB3-ED4C-185F-33B427CA3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We learned a bit about climate and how it affects us</a:t>
            </a:r>
          </a:p>
          <a:p>
            <a:r>
              <a:rPr lang="en-US" sz="2000">
                <a:solidFill>
                  <a:srgbClr val="FFFFFF"/>
                </a:solidFill>
              </a:rPr>
              <a:t>We accessed and navigated through a simple Python Notebook on Google Colab</a:t>
            </a:r>
          </a:p>
          <a:p>
            <a:r>
              <a:rPr lang="en-US" sz="2000">
                <a:solidFill>
                  <a:srgbClr val="FFFFFF"/>
                </a:solidFill>
              </a:rPr>
              <a:t>We practice print and input statements</a:t>
            </a:r>
          </a:p>
          <a:p>
            <a:r>
              <a:rPr lang="en-US" sz="2000">
                <a:solidFill>
                  <a:srgbClr val="FFFFFF"/>
                </a:solidFill>
              </a:rPr>
              <a:t>We learned about variables, data types, and some mathematical opeartors</a:t>
            </a:r>
          </a:p>
          <a:p>
            <a:r>
              <a:rPr lang="en-US" sz="2000">
                <a:solidFill>
                  <a:srgbClr val="FFFFFF"/>
                </a:solidFill>
              </a:rPr>
              <a:t>We wrote a couple of Python programs</a:t>
            </a:r>
          </a:p>
          <a:p>
            <a:r>
              <a:rPr lang="en-US" sz="2000">
                <a:solidFill>
                  <a:srgbClr val="FFFFFF"/>
                </a:solidFill>
              </a:rPr>
              <a:t>And, we made some new friends!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9C73C-880F-1C9D-AB08-3ACDE74D9D97}"/>
              </a:ext>
            </a:extLst>
          </p:cNvPr>
          <p:cNvSpPr txBox="1"/>
          <p:nvPr/>
        </p:nvSpPr>
        <p:spPr>
          <a:xfrm>
            <a:off x="563275" y="4395393"/>
            <a:ext cx="3436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will finish today with our first coding project on climate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E250F8-FC3B-76B3-19A6-19E87B8C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3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FFE97-0EE7-7216-A9F9-978A2720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5DBDC-2625-E740-9035-F0F293A06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Connecting Back to Climate and Air: Calculating Heat Index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Thermometer">
            <a:extLst>
              <a:ext uri="{FF2B5EF4-FFF2-40B4-BE49-F238E27FC236}">
                <a16:creationId xmlns:a16="http://schemas.microsoft.com/office/drawing/2014/main" id="{1D74F653-8168-5454-12AA-D1C716CF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00DA6-539E-9C03-2C7B-CAD3F27A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89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650B048-0ACA-D762-9FCA-7EC3F68D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801738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Arial"/>
              </a:rPr>
              <a:t>Today we are under a heat advisory!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A9EB4A-9C3A-5DFE-1665-A28FB69CC9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A map of the state of wisconsin&#10;&#10;AI-generated content may be incorrect.">
            <a:extLst>
              <a:ext uri="{FF2B5EF4-FFF2-40B4-BE49-F238E27FC236}">
                <a16:creationId xmlns:a16="http://schemas.microsoft.com/office/drawing/2014/main" id="{CC3BB3D5-31F2-C29A-CBC7-F7F169D5F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48" y="939887"/>
            <a:ext cx="3873993" cy="2144872"/>
          </a:xfrm>
          <a:prstGeom prst="rect">
            <a:avLst/>
          </a:prstGeom>
        </p:spPr>
      </p:pic>
      <p:pic>
        <p:nvPicPr>
          <p:cNvPr id="5" name="Picture 4" descr="A map of the heat index&#10;&#10;AI-generated content may be incorrect.">
            <a:extLst>
              <a:ext uri="{FF2B5EF4-FFF2-40B4-BE49-F238E27FC236}">
                <a16:creationId xmlns:a16="http://schemas.microsoft.com/office/drawing/2014/main" id="{3CCF1BF9-098F-92C9-AA25-AB542287E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" y="793325"/>
            <a:ext cx="3202683" cy="2513126"/>
          </a:xfrm>
          <a:prstGeom prst="rect">
            <a:avLst/>
          </a:prstGeom>
        </p:spPr>
      </p:pic>
      <p:pic>
        <p:nvPicPr>
          <p:cNvPr id="9" name="Picture 8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3F85A8B0-AA59-8CE4-2136-D7E74E61D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800" y="590725"/>
            <a:ext cx="4624723" cy="34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3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6BF08-D17C-264E-B06C-D8C9D236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700"/>
              <a:t>What is the Heat Index?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48E4-093D-AA5A-CA2C-F0292E0D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6" y="4298658"/>
            <a:ext cx="4389120" cy="1841940"/>
          </a:xfrm>
        </p:spPr>
        <p:txBody>
          <a:bodyPr anchor="ctr">
            <a:normAutofit/>
          </a:bodyPr>
          <a:lstStyle/>
          <a:p>
            <a:pPr marL="114300" indent="0">
              <a:buNone/>
            </a:pPr>
            <a:r>
              <a:rPr lang="en-US" sz="2000"/>
              <a:t>What the temperature feels like based on the combination of temperature and relative humidity 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4A460-1CF6-7F6E-92CD-7BCA6FE8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113" y="19114"/>
            <a:ext cx="4389120" cy="2567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3A3B0-331D-E505-80C8-1825AA231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4127" y="4018751"/>
            <a:ext cx="5731660" cy="1372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97FB2-65C4-F577-77DE-1B6C1EC8F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066" y="2818766"/>
            <a:ext cx="10589866" cy="1140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7CF9D-6A4D-F589-4260-CA35FEC8F1AA}"/>
              </a:ext>
            </a:extLst>
          </p:cNvPr>
          <p:cNvSpPr/>
          <p:nvPr/>
        </p:nvSpPr>
        <p:spPr>
          <a:xfrm>
            <a:off x="5569065" y="4349370"/>
            <a:ext cx="5731660" cy="3489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D4CDBF-CC1D-C88C-0B3D-C5D4533BE7D7}"/>
              </a:ext>
            </a:extLst>
          </p:cNvPr>
          <p:cNvSpPr txBox="1"/>
          <p:nvPr/>
        </p:nvSpPr>
        <p:spPr>
          <a:xfrm>
            <a:off x="5570573" y="6431948"/>
            <a:ext cx="57316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When we have a heat advisory, we are here!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2277FE-AE9B-654A-9840-A87303F4D076}"/>
              </a:ext>
            </a:extLst>
          </p:cNvPr>
          <p:cNvSpPr/>
          <p:nvPr/>
        </p:nvSpPr>
        <p:spPr>
          <a:xfrm rot="14527474">
            <a:off x="6918741" y="5251275"/>
            <a:ext cx="1743188" cy="5604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A5ACE9-6A5F-BC95-3D17-4936ACCF31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5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No photo description available.">
            <a:extLst>
              <a:ext uri="{FF2B5EF4-FFF2-40B4-BE49-F238E27FC236}">
                <a16:creationId xmlns:a16="http://schemas.microsoft.com/office/drawing/2014/main" id="{B18F0548-AEC7-10CF-5B8F-5AE64FE5D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" r="27373" b="218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ectangle 206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57F82-9A69-0BCB-532D-A82711A9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02" y="1272443"/>
            <a:ext cx="6495373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>
                <a:solidFill>
                  <a:srgbClr val="FFC000"/>
                </a:solidFill>
                <a:latin typeface="Calisto MT"/>
              </a:rPr>
              <a:t>Introductions:</a:t>
            </a:r>
            <a:r>
              <a:rPr lang="en-US" sz="4000">
                <a:solidFill>
                  <a:srgbClr val="FFC000"/>
                </a:solidFill>
                <a:latin typeface="Calisto MT"/>
              </a:rPr>
              <a:t> </a:t>
            </a:r>
            <a:br>
              <a:rPr lang="en-US" sz="1600">
                <a:latin typeface="Calisto MT" panose="02040603050505030304" pitchFamily="18" charset="77"/>
              </a:rPr>
            </a:br>
            <a:br>
              <a:rPr lang="en-US" sz="1600">
                <a:latin typeface="Calisto MT" panose="02040603050505030304" pitchFamily="18" charset="77"/>
              </a:rPr>
            </a:br>
            <a:r>
              <a:rPr lang="en-US" sz="2400">
                <a:solidFill>
                  <a:srgbClr val="FFC000"/>
                </a:solidFill>
                <a:latin typeface="Calisto MT"/>
              </a:rPr>
              <a:t>Khaled Mosharraf Mukut, PhD </a:t>
            </a:r>
            <a:br>
              <a:rPr lang="en-US" sz="2400">
                <a:latin typeface="Calisto MT" panose="02040603050505030304" pitchFamily="18" charset="77"/>
              </a:rPr>
            </a:br>
            <a:r>
              <a:rPr lang="en-US" sz="2400">
                <a:solidFill>
                  <a:srgbClr val="FFC000"/>
                </a:solidFill>
                <a:latin typeface="Calisto MT"/>
              </a:rPr>
              <a:t> </a:t>
            </a:r>
            <a:br>
              <a:rPr lang="en-US" sz="2400">
                <a:latin typeface="Calisto MT" panose="02040603050505030304" pitchFamily="18" charset="77"/>
              </a:rPr>
            </a:br>
            <a:r>
              <a:rPr lang="en-US" sz="2000">
                <a:solidFill>
                  <a:srgbClr val="FFC000"/>
                </a:solidFill>
                <a:latin typeface="Calisto MT"/>
              </a:rPr>
              <a:t>Computational Combustion Lab (CCL)</a:t>
            </a:r>
            <a:br>
              <a:rPr lang="en-US" sz="2000">
                <a:latin typeface="Calisto MT" panose="02040603050505030304" pitchFamily="18" charset="77"/>
              </a:rPr>
            </a:br>
            <a:r>
              <a:rPr lang="en-US" sz="2000">
                <a:solidFill>
                  <a:srgbClr val="FFC000"/>
                </a:solidFill>
                <a:latin typeface="Calisto MT"/>
              </a:rPr>
              <a:t>Marquette University</a:t>
            </a:r>
            <a:endParaRPr lang="en-US" sz="4000">
              <a:latin typeface="Calisto MT"/>
            </a:endParaRP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294F2-1A05-E637-48D5-671AEA755D82}"/>
              </a:ext>
            </a:extLst>
          </p:cNvPr>
          <p:cNvSpPr txBox="1"/>
          <p:nvPr/>
        </p:nvSpPr>
        <p:spPr>
          <a:xfrm>
            <a:off x="800465" y="3051683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>
                <a:solidFill>
                  <a:srgbClr val="FFC000"/>
                </a:solidFill>
                <a:latin typeface="Calisto MT" panose="02040603050505030304" pitchFamily="18" charset="77"/>
              </a:rPr>
              <a:t>From Bangladesh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>
                <a:solidFill>
                  <a:srgbClr val="FFC000"/>
                </a:solidFill>
                <a:latin typeface="Calisto MT" panose="02040603050505030304" pitchFamily="18" charset="77"/>
              </a:rPr>
              <a:t>Curious to learn new things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>
                <a:solidFill>
                  <a:srgbClr val="FFC000"/>
                </a:solidFill>
                <a:latin typeface="Calisto MT" panose="02040603050505030304" pitchFamily="18" charset="77"/>
              </a:rPr>
              <a:t>Love  travel and photography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>
                <a:solidFill>
                  <a:srgbClr val="FFC000"/>
                </a:solidFill>
                <a:latin typeface="Calisto MT" panose="02040603050505030304" pitchFamily="18" charset="77"/>
              </a:rPr>
              <a:t>Gets bored quick doing repetitive things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endParaRPr lang="en-US" sz="1700">
              <a:solidFill>
                <a:srgbClr val="FFC000"/>
              </a:solidFill>
              <a:latin typeface="Calisto MT" panose="02040603050505030304" pitchFamily="18" charset="77"/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700">
                <a:solidFill>
                  <a:srgbClr val="FFC000"/>
                </a:solidFill>
                <a:latin typeface="Calisto MT"/>
              </a:rPr>
              <a:t>Favorite food: Biriyani</a:t>
            </a:r>
            <a:endParaRPr lang="en-US" sz="1700">
              <a:solidFill>
                <a:srgbClr val="FFC000"/>
              </a:solidFill>
              <a:latin typeface="Calisto MT" panose="02040603050505030304" pitchFamily="18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E83DF-A3A2-C3AF-789D-12117CC3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F87C8-907A-8E63-B0AB-51ECF4DB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 back to the C4C webpage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542B7-6FA7-62F6-0D66-E8D3BD18C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www.eng.mu.edu/ccl/c4c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E1571-8A27-F1AF-6D00-BEBA04DF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9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A48E-0472-5392-69FF-FE991A63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See you all tomorrow!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890C9-2A1E-5957-5BBF-68C134493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1470E-9BFB-0BD1-BE8C-D5E5757F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3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35D29-0082-A547-20C2-5D20A267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972050" cy="1956841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Introductions:</a:t>
            </a:r>
            <a:br>
              <a:rPr lang="en-US" sz="2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Evan </a:t>
            </a:r>
            <a:r>
              <a:rPr lang="en-US" sz="2800" b="1" err="1">
                <a:latin typeface="Calibri"/>
                <a:ea typeface="Calibri"/>
                <a:cs typeface="Calibri"/>
                <a:sym typeface="Calibri"/>
              </a:rPr>
              <a:t>Gventer</a:t>
            </a:r>
            <a:br>
              <a:rPr lang="en-US" sz="2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Computational Combustion Lab (CCL)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Marquette University</a:t>
            </a:r>
            <a:endParaRPr lang="en-US" sz="2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6A53-F375-0F84-CA3C-AFF40D78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457200" lvl="0" indent="-34290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2200">
                <a:ea typeface="Calibri"/>
                <a:cs typeface="Calibri"/>
                <a:sym typeface="Calibri"/>
              </a:rPr>
              <a:t>Third year PhD student</a:t>
            </a:r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2200">
                <a:ea typeface="Calibri"/>
                <a:cs typeface="Calibri"/>
                <a:sym typeface="Calibri"/>
              </a:rPr>
              <a:t>From Cedarburg, WI</a:t>
            </a:r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2200">
                <a:ea typeface="Calibri"/>
                <a:cs typeface="Calibri"/>
                <a:sym typeface="Calibri"/>
              </a:rPr>
              <a:t>Loves reading, learning about the weather, hiking, and going to the beach! </a:t>
            </a:r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Char char="●"/>
            </a:pPr>
            <a:endParaRPr lang="en-US" sz="2200">
              <a:ea typeface="Calibri"/>
              <a:cs typeface="Calibri"/>
              <a:sym typeface="Calibri"/>
            </a:endParaRPr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2200">
                <a:ea typeface="Calibri"/>
                <a:cs typeface="Calibri"/>
                <a:sym typeface="Calibri"/>
              </a:rPr>
              <a:t>Favorite food: Tacos </a:t>
            </a:r>
          </a:p>
          <a:p>
            <a:pPr marL="285750" lvl="0" indent="-114300">
              <a:spcBef>
                <a:spcPts val="600"/>
              </a:spcBef>
              <a:buClr>
                <a:schemeClr val="dk1"/>
              </a:buClr>
              <a:buSzPts val="1800"/>
              <a:buNone/>
            </a:pPr>
            <a:endParaRPr lang="en-US" sz="2200"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4" name="Google Shape;126;g344e4ce847d_1_0">
            <a:extLst>
              <a:ext uri="{FF2B5EF4-FFF2-40B4-BE49-F238E27FC236}">
                <a16:creationId xmlns:a16="http://schemas.microsoft.com/office/drawing/2014/main" id="{E0E3CD98-B120-2E04-BCFA-A287FA75B54A}"/>
              </a:ext>
            </a:extLst>
          </p:cNvPr>
          <p:cNvPicPr preferRelativeResize="0"/>
          <p:nvPr/>
        </p:nvPicPr>
        <p:blipFill>
          <a:blip r:embed="rId2"/>
          <a:srcRect t="15364" r="-1" b="986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solidFill>
            <a:schemeClr val="lt1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7F86B-DCDE-8623-5D00-581DC9C6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6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3F728-C387-1F76-3930-1CD7D741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97764"/>
            <a:ext cx="6251110" cy="1783080"/>
          </a:xfrm>
        </p:spPr>
        <p:txBody>
          <a:bodyPr anchor="b">
            <a:normAutofit fontScale="90000"/>
          </a:bodyPr>
          <a:lstStyle/>
          <a:p>
            <a:r>
              <a:rPr lang="en-US" sz="3600"/>
              <a:t>Introductions:</a:t>
            </a:r>
            <a:br>
              <a:rPr lang="en-US" sz="3600"/>
            </a:br>
            <a:br>
              <a:rPr lang="en-US" sz="2700"/>
            </a:b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John </a:t>
            </a:r>
            <a:r>
              <a:rPr lang="en-US" sz="3600" b="1" err="1">
                <a:latin typeface="Calibri"/>
                <a:ea typeface="Calibri"/>
                <a:cs typeface="Calibri"/>
                <a:sym typeface="Calibri"/>
              </a:rPr>
              <a:t>Omokayode</a:t>
            </a:r>
            <a:br>
              <a:rPr lang="en-US" sz="3600" b="1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Computational Combustion Lab (CCL)</a:t>
            </a:r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Marquette University</a:t>
            </a:r>
            <a:endParaRPr lang="en-US" sz="2200"/>
          </a:p>
        </p:txBody>
      </p:sp>
      <p:pic>
        <p:nvPicPr>
          <p:cNvPr id="4" name="Google Shape;137;g370e733bd66_0_0" title="2DEB9370-857C-47AE-93EA-42B34C469229_1_201_a.jpeg">
            <a:extLst>
              <a:ext uri="{FF2B5EF4-FFF2-40B4-BE49-F238E27FC236}">
                <a16:creationId xmlns:a16="http://schemas.microsoft.com/office/drawing/2014/main" id="{F2EE1016-A00F-1463-8633-1A0993A7F210}"/>
              </a:ext>
            </a:extLst>
          </p:cNvPr>
          <p:cNvPicPr preferRelativeResize="0"/>
          <p:nvPr/>
        </p:nvPicPr>
        <p:blipFill rotWithShape="1">
          <a:blip r:embed="rId2"/>
          <a:srcRect r="6330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10A99-61DE-B0F9-85E0-572185964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342900" lvl="0">
              <a:spcBef>
                <a:spcPts val="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200">
                <a:ea typeface="Calibri"/>
                <a:cs typeface="Calibri"/>
                <a:sym typeface="Calibri"/>
              </a:rPr>
              <a:t>From Southwest, Nigeria</a:t>
            </a:r>
            <a:endParaRPr lang="en-US" sz="2200"/>
          </a:p>
          <a:p>
            <a:pPr marL="342900" lvl="0">
              <a:spcBef>
                <a:spcPts val="6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200">
                <a:ea typeface="Calibri"/>
                <a:cs typeface="Calibri"/>
                <a:sym typeface="Calibri"/>
              </a:rPr>
              <a:t>I love to see new places</a:t>
            </a:r>
          </a:p>
          <a:p>
            <a:pPr marL="342900" lvl="0">
              <a:spcBef>
                <a:spcPts val="600"/>
              </a:spcBef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2200">
                <a:ea typeface="Calibri"/>
                <a:cs typeface="Calibri"/>
                <a:sym typeface="Calibri"/>
              </a:rPr>
              <a:t>I really enjoy the outdoors - a walk, bike ride etc.</a:t>
            </a:r>
          </a:p>
          <a:p>
            <a:pPr marL="342900" lvl="0">
              <a:spcBef>
                <a:spcPts val="600"/>
              </a:spcBef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2200">
                <a:ea typeface="Calibri"/>
                <a:cs typeface="Calibri"/>
                <a:sym typeface="Calibri"/>
              </a:rPr>
              <a:t>I love to unwind baking random new recipes I find online.</a:t>
            </a:r>
          </a:p>
          <a:p>
            <a:pPr marL="342900" lvl="0">
              <a:spcBef>
                <a:spcPts val="600"/>
              </a:spcBef>
              <a:buClr>
                <a:schemeClr val="dk1"/>
              </a:buClr>
              <a:buSzPts val="1800"/>
              <a:buFont typeface="Calibri"/>
              <a:buChar char="•"/>
            </a:pPr>
            <a:endParaRPr lang="en-US" sz="2200">
              <a:ea typeface="Calibri"/>
              <a:cs typeface="Calibri"/>
              <a:sym typeface="Calibri"/>
            </a:endParaRPr>
          </a:p>
          <a:p>
            <a:pPr marL="342900" lvl="0">
              <a:spcBef>
                <a:spcPts val="600"/>
              </a:spcBef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2200">
                <a:ea typeface="Calibri"/>
                <a:cs typeface="Calibri"/>
                <a:sym typeface="Calibri"/>
              </a:rPr>
              <a:t>F</a:t>
            </a:r>
            <a:r>
              <a:rPr lang="en-US" sz="2200"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textRoundtripDataId="1"/>
                  </a:ext>
                </a:extLst>
              </a:rPr>
              <a:t>avorite food: </a:t>
            </a:r>
            <a:r>
              <a:rPr lang="en-US" sz="2200">
                <a:ea typeface="Calibri"/>
                <a:cs typeface="Calibri"/>
                <a:sym typeface="Calibri"/>
              </a:rPr>
              <a:t> Jollof Rice.</a:t>
            </a:r>
          </a:p>
          <a:p>
            <a:pPr marL="457200" lvl="0" indent="0">
              <a:spcBef>
                <a:spcPts val="600"/>
              </a:spcBef>
              <a:buNone/>
            </a:pPr>
            <a:endParaRPr lang="en-US" sz="2200"/>
          </a:p>
          <a:p>
            <a:pPr marL="285750" lvl="0" indent="-114300">
              <a:spcBef>
                <a:spcPts val="600"/>
              </a:spcBef>
              <a:buClr>
                <a:schemeClr val="dk1"/>
              </a:buClr>
              <a:buSzPts val="1800"/>
              <a:buNone/>
            </a:pPr>
            <a:endParaRPr lang="en-US" sz="2200">
              <a:ea typeface="Calibri"/>
              <a:cs typeface="Calibri"/>
              <a:sym typeface="Calibri"/>
            </a:endParaRPr>
          </a:p>
          <a:p>
            <a:endParaRPr lang="en-US" sz="2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9FB6C-3D0B-8908-6A1B-9BE4D583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7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93EDE-2B5A-EB26-9915-4F0BC3DE7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Now it’s your turn!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5291B88-24F9-F1E1-6571-23E02ADB9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919024"/>
              </p:ext>
            </p:extLst>
          </p:nvPr>
        </p:nvGraphicFramePr>
        <p:xfrm>
          <a:off x="854208" y="1727264"/>
          <a:ext cx="10584174" cy="513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60145-4F0D-B583-6C17-C2E108F7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06DA1-28BE-F7DA-A3F3-1058BC341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Logistics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EBBA21BF-94A5-E2A9-A8D2-030BDCE1B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9969BD-0759-5FEA-E580-E47AC567405D}"/>
              </a:ext>
            </a:extLst>
          </p:cNvPr>
          <p:cNvSpPr txBox="1">
            <a:spLocks/>
          </p:cNvSpPr>
          <p:nvPr/>
        </p:nvSpPr>
        <p:spPr>
          <a:xfrm>
            <a:off x="626342" y="4064218"/>
            <a:ext cx="4243589" cy="2469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Will you have access to a computer / laptop at home?</a:t>
            </a:r>
          </a:p>
          <a:p>
            <a:r>
              <a:rPr lang="en-US" sz="2200"/>
              <a:t>Will you be able to do some homework each day?</a:t>
            </a:r>
          </a:p>
          <a:p>
            <a:endParaRPr lang="en-US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DE04B-2562-EA5A-0831-538892EB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D07A21-E14F-A59A-23C8-54C473F8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for Climate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53BF0-7C47-6B7B-3089-C08E8BB90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can we help fight climate change via coding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C169B5-CFFC-DCB6-29BA-341CED93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3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1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5C602-7E7B-549C-4781-1AABEBA35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r>
              <a:rPr lang="en-US" sz="4000"/>
              <a:t>Climate is a big puzzle</a:t>
            </a:r>
          </a:p>
        </p:txBody>
      </p:sp>
      <p:sp>
        <p:nvSpPr>
          <p:cNvPr id="29" name="Rectangle: Rounded Corners 1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EABE674-C45D-A611-BFDE-54E344CDC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It’s complex and multifaceted.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D3FE33-7208-23C0-6325-F34ED226D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05" b="22718"/>
          <a:stretch/>
        </p:blipFill>
        <p:spPr>
          <a:xfrm>
            <a:off x="653869" y="299258"/>
            <a:ext cx="10884263" cy="40945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CBA4E-77DE-4581-533E-D376645D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0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40f622b-d608-4c0a-8042-7ba907e25cbd" xsi:nil="true"/>
    <lcf76f155ced4ddcb4097134ff3c332f xmlns="25c2ebd5-bc2d-4e39-894a-d1d0e7647b0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CC46574F3EEC40A862D99E7E1B949E" ma:contentTypeVersion="18" ma:contentTypeDescription="Create a new document." ma:contentTypeScope="" ma:versionID="82888ad49c5437257f05d93ecf2c77e6">
  <xsd:schema xmlns:xsd="http://www.w3.org/2001/XMLSchema" xmlns:xs="http://www.w3.org/2001/XMLSchema" xmlns:p="http://schemas.microsoft.com/office/2006/metadata/properties" xmlns:ns2="25c2ebd5-bc2d-4e39-894a-d1d0e7647b08" xmlns:ns3="440f622b-d608-4c0a-8042-7ba907e25cbd" targetNamespace="http://schemas.microsoft.com/office/2006/metadata/properties" ma:root="true" ma:fieldsID="6f11db444bc84aed0370f2ca66d582ef" ns2:_="" ns3:_="">
    <xsd:import namespace="25c2ebd5-bc2d-4e39-894a-d1d0e7647b08"/>
    <xsd:import namespace="440f622b-d608-4c0a-8042-7ba907e25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2ebd5-bc2d-4e39-894a-d1d0e7647b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6963a87-7139-4f63-9b27-46f0e2e187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0f622b-d608-4c0a-8042-7ba907e25cb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6b02b2a-d570-43af-8a60-228c6e4cff95}" ma:internalName="TaxCatchAll" ma:showField="CatchAllData" ma:web="440f622b-d608-4c0a-8042-7ba907e25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AE09F3-13AE-469D-AD12-8390E4B01D46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25c2ebd5-bc2d-4e39-894a-d1d0e7647b08"/>
    <ds:schemaRef ds:uri="440f622b-d608-4c0a-8042-7ba907e25cbd"/>
  </ds:schemaRefs>
</ds:datastoreItem>
</file>

<file path=customXml/itemProps2.xml><?xml version="1.0" encoding="utf-8"?>
<ds:datastoreItem xmlns:ds="http://schemas.openxmlformats.org/officeDocument/2006/customXml" ds:itemID="{0CD6E676-D598-495D-8B4A-25C23EB2B4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55B9-8204-4387-980F-9106B15170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c2ebd5-bc2d-4e39-894a-d1d0e7647b08"/>
    <ds:schemaRef ds:uri="440f622b-d608-4c0a-8042-7ba907e25c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1000</Words>
  <Application>Microsoft Office PowerPoint</Application>
  <PresentationFormat>Widescreen</PresentationFormat>
  <Paragraphs>173</Paragraphs>
  <Slides>31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Calibri</vt:lpstr>
      <vt:lpstr>Calibri Light</vt:lpstr>
      <vt:lpstr>Calisto MT</vt:lpstr>
      <vt:lpstr>Consolas</vt:lpstr>
      <vt:lpstr>Courier New</vt:lpstr>
      <vt:lpstr>Georgia</vt:lpstr>
      <vt:lpstr>Lato</vt:lpstr>
      <vt:lpstr>Lustria</vt:lpstr>
      <vt:lpstr>Wingdings</vt:lpstr>
      <vt:lpstr>Office Theme</vt:lpstr>
      <vt:lpstr>Office Theme</vt:lpstr>
      <vt:lpstr>Welcome!</vt:lpstr>
      <vt:lpstr>Introductions: Dr. Somesh Roy</vt:lpstr>
      <vt:lpstr>Introductions:   Khaled Mosharraf Mukut, PhD    Computational Combustion Lab (CCL) Marquette University</vt:lpstr>
      <vt:lpstr>Introductions:  Evan Gventer Computational Combustion Lab (CCL) Marquette University</vt:lpstr>
      <vt:lpstr>Introductions:  John Omokayode  Computational Combustion Lab (CCL) Marquette University</vt:lpstr>
      <vt:lpstr>Now it’s your turn!</vt:lpstr>
      <vt:lpstr>Logistics</vt:lpstr>
      <vt:lpstr>Code for Climate</vt:lpstr>
      <vt:lpstr>Climate is a big puzzle</vt:lpstr>
      <vt:lpstr>It affects our lives in many perceptible and imperceptible ways. </vt:lpstr>
      <vt:lpstr>By the end of this week</vt:lpstr>
      <vt:lpstr>Let’s take a break</vt:lpstr>
      <vt:lpstr>What is Coding?</vt:lpstr>
      <vt:lpstr>How computer programs work</vt:lpstr>
      <vt:lpstr>Making a snack</vt:lpstr>
      <vt:lpstr>PowerPoint Presentation</vt:lpstr>
      <vt:lpstr>PowerPoint Presentation</vt:lpstr>
      <vt:lpstr>How to run python</vt:lpstr>
      <vt:lpstr>Let’s get setup to code! Wi-Fi Login</vt:lpstr>
      <vt:lpstr>Let’s get setup to code!</vt:lpstr>
      <vt:lpstr>What is Google Colab?</vt:lpstr>
      <vt:lpstr>Getting started with Google Colab</vt:lpstr>
      <vt:lpstr>How to save your files </vt:lpstr>
      <vt:lpstr>Hello, World!</vt:lpstr>
      <vt:lpstr>Let’s play a game</vt:lpstr>
      <vt:lpstr>Closure</vt:lpstr>
      <vt:lpstr>Project Time</vt:lpstr>
      <vt:lpstr>Today we are under a heat advisory!</vt:lpstr>
      <vt:lpstr>What is the Heat Index?</vt:lpstr>
      <vt:lpstr>Go back to the C4C webpage</vt:lpstr>
      <vt:lpstr>See you all tomorrow!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Roy, Somesh</dc:creator>
  <cp:lastModifiedBy>Roy, Somesh</cp:lastModifiedBy>
  <cp:revision>2</cp:revision>
  <dcterms:created xsi:type="dcterms:W3CDTF">2022-08-29T23:16:45Z</dcterms:created>
  <dcterms:modified xsi:type="dcterms:W3CDTF">2025-07-28T19:42:34Z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0x01010094CC46574F3EEC40A862D99E7E1B949E</vt:lpwstr>
  </property>
  <property fmtid="{D5CDD505-2E9C-101B-9397-08002B2CF9AE}" pid="3" name="MediaServiceImageTags">
    <vt:lpwstr/>
  </property>
</Properties>
</file>